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6" r:id="rId9"/>
    <p:sldId id="263" r:id="rId10"/>
    <p:sldId id="265" r:id="rId11"/>
    <p:sldId id="267" r:id="rId12"/>
    <p:sldId id="275" r:id="rId13"/>
    <p:sldId id="278" r:id="rId14"/>
    <p:sldId id="277" r:id="rId15"/>
    <p:sldId id="279" r:id="rId16"/>
    <p:sldId id="273" r:id="rId17"/>
    <p:sldId id="272" r:id="rId18"/>
    <p:sldId id="269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83" autoAdjust="0"/>
    <p:restoredTop sz="94660"/>
  </p:normalViewPr>
  <p:slideViewPr>
    <p:cSldViewPr>
      <p:cViewPr varScale="1">
        <p:scale>
          <a:sx n="89" d="100"/>
          <a:sy n="89" d="100"/>
        </p:scale>
        <p:origin x="816" y="7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1B3116-B8B1-4A05-A83E-BDF157FD5A3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B22FECE-C111-42B0-8A4A-32D7A56B73B6}">
      <dgm:prSet phldrT="[Text]"/>
      <dgm:spPr/>
      <dgm:t>
        <a:bodyPr/>
        <a:lstStyle/>
        <a:p>
          <a:r>
            <a:rPr lang="en-GB" dirty="0" smtClean="0"/>
            <a:t>UNIX</a:t>
          </a:r>
          <a:endParaRPr lang="en-GB" dirty="0"/>
        </a:p>
      </dgm:t>
    </dgm:pt>
    <dgm:pt modelId="{6B79C747-6220-4FE8-90C0-AE71953951F7}" type="parTrans" cxnId="{6F6B5BC3-4789-46F4-BDED-17A327618FCB}">
      <dgm:prSet/>
      <dgm:spPr/>
      <dgm:t>
        <a:bodyPr/>
        <a:lstStyle/>
        <a:p>
          <a:endParaRPr lang="en-GB"/>
        </a:p>
      </dgm:t>
    </dgm:pt>
    <dgm:pt modelId="{C19EC1D6-2137-414E-8494-02ECE897F721}" type="sibTrans" cxnId="{6F6B5BC3-4789-46F4-BDED-17A327618FCB}">
      <dgm:prSet/>
      <dgm:spPr/>
      <dgm:t>
        <a:bodyPr/>
        <a:lstStyle/>
        <a:p>
          <a:endParaRPr lang="en-GB"/>
        </a:p>
      </dgm:t>
    </dgm:pt>
    <dgm:pt modelId="{9F605F89-9A74-4EE8-96B1-E7FDF8E1976B}">
      <dgm:prSet phldrT="[Text]"/>
      <dgm:spPr/>
      <dgm:t>
        <a:bodyPr/>
        <a:lstStyle/>
        <a:p>
          <a:r>
            <a:rPr lang="en-GB" dirty="0" smtClean="0"/>
            <a:t>BSD</a:t>
          </a:r>
          <a:endParaRPr lang="en-GB" dirty="0"/>
        </a:p>
      </dgm:t>
    </dgm:pt>
    <dgm:pt modelId="{FD6C5530-5D1D-45EF-B399-AA8033C2BF0A}" type="parTrans" cxnId="{4134BDCA-ABFF-482D-85E7-9F3032A41BF6}">
      <dgm:prSet/>
      <dgm:spPr/>
      <dgm:t>
        <a:bodyPr/>
        <a:lstStyle/>
        <a:p>
          <a:endParaRPr lang="en-GB"/>
        </a:p>
      </dgm:t>
    </dgm:pt>
    <dgm:pt modelId="{3AAB4BCE-32ED-4787-AF79-DC1735AB72C1}" type="sibTrans" cxnId="{4134BDCA-ABFF-482D-85E7-9F3032A41BF6}">
      <dgm:prSet/>
      <dgm:spPr/>
      <dgm:t>
        <a:bodyPr/>
        <a:lstStyle/>
        <a:p>
          <a:endParaRPr lang="en-GB"/>
        </a:p>
      </dgm:t>
    </dgm:pt>
    <dgm:pt modelId="{2F809290-6425-4E9B-94B1-EB782E68F047}">
      <dgm:prSet phldrT="[Text]"/>
      <dgm:spPr/>
      <dgm:t>
        <a:bodyPr/>
        <a:lstStyle/>
        <a:p>
          <a:r>
            <a:rPr lang="en-GB" dirty="0" smtClean="0"/>
            <a:t>Mac OS X</a:t>
          </a:r>
          <a:endParaRPr lang="en-GB" dirty="0"/>
        </a:p>
      </dgm:t>
    </dgm:pt>
    <dgm:pt modelId="{56543A14-E782-4A81-A4B2-27A371429520}" type="parTrans" cxnId="{363B10E1-BC36-4428-8D30-C98389AFAAE4}">
      <dgm:prSet/>
      <dgm:spPr/>
      <dgm:t>
        <a:bodyPr/>
        <a:lstStyle/>
        <a:p>
          <a:endParaRPr lang="en-GB"/>
        </a:p>
      </dgm:t>
    </dgm:pt>
    <dgm:pt modelId="{B1391376-36A8-475A-918D-04A2AEEEB27D}" type="sibTrans" cxnId="{363B10E1-BC36-4428-8D30-C98389AFAAE4}">
      <dgm:prSet/>
      <dgm:spPr/>
      <dgm:t>
        <a:bodyPr/>
        <a:lstStyle/>
        <a:p>
          <a:endParaRPr lang="en-GB"/>
        </a:p>
      </dgm:t>
    </dgm:pt>
    <dgm:pt modelId="{9A8A24B3-1FE3-4C40-AD1A-A18E1E1C6853}">
      <dgm:prSet phldrT="[Text]"/>
      <dgm:spPr/>
      <dgm:t>
        <a:bodyPr/>
        <a:lstStyle/>
        <a:p>
          <a:r>
            <a:rPr lang="en-GB" dirty="0" smtClean="0"/>
            <a:t>Linux</a:t>
          </a:r>
          <a:endParaRPr lang="en-GB" dirty="0"/>
        </a:p>
      </dgm:t>
    </dgm:pt>
    <dgm:pt modelId="{7A78BB5B-538C-4ADD-B43F-BE50502FB1A4}" type="parTrans" cxnId="{BE17048A-F321-439D-BB54-65967B46DD3D}">
      <dgm:prSet/>
      <dgm:spPr/>
      <dgm:t>
        <a:bodyPr/>
        <a:lstStyle/>
        <a:p>
          <a:endParaRPr lang="en-GB"/>
        </a:p>
      </dgm:t>
    </dgm:pt>
    <dgm:pt modelId="{7CBA5D6D-0544-4154-97DF-87C89A5511B4}" type="sibTrans" cxnId="{BE17048A-F321-439D-BB54-65967B46DD3D}">
      <dgm:prSet/>
      <dgm:spPr/>
      <dgm:t>
        <a:bodyPr/>
        <a:lstStyle/>
        <a:p>
          <a:endParaRPr lang="en-GB"/>
        </a:p>
      </dgm:t>
    </dgm:pt>
    <dgm:pt modelId="{DB919A28-4229-4221-B3EE-937918A6F03C}">
      <dgm:prSet phldrT="[Text]"/>
      <dgm:spPr/>
      <dgm:t>
        <a:bodyPr/>
        <a:lstStyle/>
        <a:p>
          <a:r>
            <a:rPr lang="en-GB" dirty="0" smtClean="0"/>
            <a:t>Android</a:t>
          </a:r>
          <a:endParaRPr lang="en-GB" dirty="0"/>
        </a:p>
      </dgm:t>
    </dgm:pt>
    <dgm:pt modelId="{1366187C-0201-4E35-910C-5FAD99D0EFF7}" type="parTrans" cxnId="{55365F72-81C5-46C3-8A7A-EB26C94C532C}">
      <dgm:prSet/>
      <dgm:spPr/>
      <dgm:t>
        <a:bodyPr/>
        <a:lstStyle/>
        <a:p>
          <a:endParaRPr lang="en-GB"/>
        </a:p>
      </dgm:t>
    </dgm:pt>
    <dgm:pt modelId="{A12E3C62-2E56-4587-94C6-7B13DA9AC7F2}" type="sibTrans" cxnId="{55365F72-81C5-46C3-8A7A-EB26C94C532C}">
      <dgm:prSet/>
      <dgm:spPr/>
      <dgm:t>
        <a:bodyPr/>
        <a:lstStyle/>
        <a:p>
          <a:endParaRPr lang="en-GB"/>
        </a:p>
      </dgm:t>
    </dgm:pt>
    <dgm:pt modelId="{5068869D-8DF5-434E-B78A-B16A7E6C0DF5}" type="pres">
      <dgm:prSet presAssocID="{041B3116-B8B1-4A05-A83E-BDF157FD5A3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EC50F29-C0D5-418E-B579-BEF984CDA393}" type="pres">
      <dgm:prSet presAssocID="{6B22FECE-C111-42B0-8A4A-32D7A56B73B6}" presName="root1" presStyleCnt="0"/>
      <dgm:spPr/>
    </dgm:pt>
    <dgm:pt modelId="{679EADF3-D369-4D91-8DF1-2396C9DC1E1A}" type="pres">
      <dgm:prSet presAssocID="{6B22FECE-C111-42B0-8A4A-32D7A56B73B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A2B77A1-A2F0-4392-8B39-AC8D62642A27}" type="pres">
      <dgm:prSet presAssocID="{6B22FECE-C111-42B0-8A4A-32D7A56B73B6}" presName="level2hierChild" presStyleCnt="0"/>
      <dgm:spPr/>
    </dgm:pt>
    <dgm:pt modelId="{0455E9FF-9A75-4143-82C2-3BA8D582EC30}" type="pres">
      <dgm:prSet presAssocID="{FD6C5530-5D1D-45EF-B399-AA8033C2BF0A}" presName="conn2-1" presStyleLbl="parChTrans1D2" presStyleIdx="0" presStyleCnt="2"/>
      <dgm:spPr/>
      <dgm:t>
        <a:bodyPr/>
        <a:lstStyle/>
        <a:p>
          <a:endParaRPr lang="en-GB"/>
        </a:p>
      </dgm:t>
    </dgm:pt>
    <dgm:pt modelId="{6536689C-9CB5-4D0D-A73A-CF078E841ED0}" type="pres">
      <dgm:prSet presAssocID="{FD6C5530-5D1D-45EF-B399-AA8033C2BF0A}" presName="connTx" presStyleLbl="parChTrans1D2" presStyleIdx="0" presStyleCnt="2"/>
      <dgm:spPr/>
      <dgm:t>
        <a:bodyPr/>
        <a:lstStyle/>
        <a:p>
          <a:endParaRPr lang="en-GB"/>
        </a:p>
      </dgm:t>
    </dgm:pt>
    <dgm:pt modelId="{44ACEFBB-142C-4492-BC71-5B6EED867EA7}" type="pres">
      <dgm:prSet presAssocID="{9F605F89-9A74-4EE8-96B1-E7FDF8E1976B}" presName="root2" presStyleCnt="0"/>
      <dgm:spPr/>
    </dgm:pt>
    <dgm:pt modelId="{E0958533-A18A-4304-BA5D-14D5B924B776}" type="pres">
      <dgm:prSet presAssocID="{9F605F89-9A74-4EE8-96B1-E7FDF8E1976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DB41717-ED04-47CF-BFED-4DE5CB65EF2B}" type="pres">
      <dgm:prSet presAssocID="{9F605F89-9A74-4EE8-96B1-E7FDF8E1976B}" presName="level3hierChild" presStyleCnt="0"/>
      <dgm:spPr/>
    </dgm:pt>
    <dgm:pt modelId="{9AEE5A42-163A-429E-9C25-0660A0646D7B}" type="pres">
      <dgm:prSet presAssocID="{56543A14-E782-4A81-A4B2-27A371429520}" presName="conn2-1" presStyleLbl="parChTrans1D3" presStyleIdx="0" presStyleCnt="2"/>
      <dgm:spPr/>
      <dgm:t>
        <a:bodyPr/>
        <a:lstStyle/>
        <a:p>
          <a:endParaRPr lang="en-GB"/>
        </a:p>
      </dgm:t>
    </dgm:pt>
    <dgm:pt modelId="{976E15DB-AE89-4D5F-A804-7384466F3FAF}" type="pres">
      <dgm:prSet presAssocID="{56543A14-E782-4A81-A4B2-27A371429520}" presName="connTx" presStyleLbl="parChTrans1D3" presStyleIdx="0" presStyleCnt="2"/>
      <dgm:spPr/>
      <dgm:t>
        <a:bodyPr/>
        <a:lstStyle/>
        <a:p>
          <a:endParaRPr lang="en-GB"/>
        </a:p>
      </dgm:t>
    </dgm:pt>
    <dgm:pt modelId="{04EB4677-B74F-4EF2-A94F-3F86DD9D14EE}" type="pres">
      <dgm:prSet presAssocID="{2F809290-6425-4E9B-94B1-EB782E68F047}" presName="root2" presStyleCnt="0"/>
      <dgm:spPr/>
    </dgm:pt>
    <dgm:pt modelId="{5C286AE0-3AB4-4308-80D2-FA244085DE61}" type="pres">
      <dgm:prSet presAssocID="{2F809290-6425-4E9B-94B1-EB782E68F047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A5053F6-4420-48DB-A825-237539BEC272}" type="pres">
      <dgm:prSet presAssocID="{2F809290-6425-4E9B-94B1-EB782E68F047}" presName="level3hierChild" presStyleCnt="0"/>
      <dgm:spPr/>
    </dgm:pt>
    <dgm:pt modelId="{B4EF7F5E-681E-4314-9DDC-D9AB2E9DB8F8}" type="pres">
      <dgm:prSet presAssocID="{7A78BB5B-538C-4ADD-B43F-BE50502FB1A4}" presName="conn2-1" presStyleLbl="parChTrans1D2" presStyleIdx="1" presStyleCnt="2"/>
      <dgm:spPr/>
      <dgm:t>
        <a:bodyPr/>
        <a:lstStyle/>
        <a:p>
          <a:endParaRPr lang="en-GB"/>
        </a:p>
      </dgm:t>
    </dgm:pt>
    <dgm:pt modelId="{B23F91FB-CA2B-4783-BADF-759FE3841437}" type="pres">
      <dgm:prSet presAssocID="{7A78BB5B-538C-4ADD-B43F-BE50502FB1A4}" presName="connTx" presStyleLbl="parChTrans1D2" presStyleIdx="1" presStyleCnt="2"/>
      <dgm:spPr/>
      <dgm:t>
        <a:bodyPr/>
        <a:lstStyle/>
        <a:p>
          <a:endParaRPr lang="en-GB"/>
        </a:p>
      </dgm:t>
    </dgm:pt>
    <dgm:pt modelId="{55DDDD29-D504-44B0-9A61-62A0C38EECE7}" type="pres">
      <dgm:prSet presAssocID="{9A8A24B3-1FE3-4C40-AD1A-A18E1E1C6853}" presName="root2" presStyleCnt="0"/>
      <dgm:spPr/>
    </dgm:pt>
    <dgm:pt modelId="{28D3C1C2-663E-4B25-BD9B-0B4416DADCF8}" type="pres">
      <dgm:prSet presAssocID="{9A8A24B3-1FE3-4C40-AD1A-A18E1E1C685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FF6E449-249B-4300-AEF5-23A003212166}" type="pres">
      <dgm:prSet presAssocID="{9A8A24B3-1FE3-4C40-AD1A-A18E1E1C6853}" presName="level3hierChild" presStyleCnt="0"/>
      <dgm:spPr/>
    </dgm:pt>
    <dgm:pt modelId="{CF342C57-6D00-4F81-B9D9-DA0A7D07A546}" type="pres">
      <dgm:prSet presAssocID="{1366187C-0201-4E35-910C-5FAD99D0EFF7}" presName="conn2-1" presStyleLbl="parChTrans1D3" presStyleIdx="1" presStyleCnt="2"/>
      <dgm:spPr/>
      <dgm:t>
        <a:bodyPr/>
        <a:lstStyle/>
        <a:p>
          <a:endParaRPr lang="en-GB"/>
        </a:p>
      </dgm:t>
    </dgm:pt>
    <dgm:pt modelId="{0E5D6E30-99A4-4310-8DC8-61231EED5C08}" type="pres">
      <dgm:prSet presAssocID="{1366187C-0201-4E35-910C-5FAD99D0EFF7}" presName="connTx" presStyleLbl="parChTrans1D3" presStyleIdx="1" presStyleCnt="2"/>
      <dgm:spPr/>
      <dgm:t>
        <a:bodyPr/>
        <a:lstStyle/>
        <a:p>
          <a:endParaRPr lang="en-GB"/>
        </a:p>
      </dgm:t>
    </dgm:pt>
    <dgm:pt modelId="{A25CCB7D-C308-4644-B452-E9623A525146}" type="pres">
      <dgm:prSet presAssocID="{DB919A28-4229-4221-B3EE-937918A6F03C}" presName="root2" presStyleCnt="0"/>
      <dgm:spPr/>
    </dgm:pt>
    <dgm:pt modelId="{AD7AE866-8169-4EFB-8281-B3285C952027}" type="pres">
      <dgm:prSet presAssocID="{DB919A28-4229-4221-B3EE-937918A6F03C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1300104-DFDF-404D-B23B-531FDA481BCD}" type="pres">
      <dgm:prSet presAssocID="{DB919A28-4229-4221-B3EE-937918A6F03C}" presName="level3hierChild" presStyleCnt="0"/>
      <dgm:spPr/>
    </dgm:pt>
  </dgm:ptLst>
  <dgm:cxnLst>
    <dgm:cxn modelId="{E76075BA-EBB2-4865-9502-AF3D95375B36}" type="presOf" srcId="{041B3116-B8B1-4A05-A83E-BDF157FD5A3A}" destId="{5068869D-8DF5-434E-B78A-B16A7E6C0DF5}" srcOrd="0" destOrd="0" presId="urn:microsoft.com/office/officeart/2005/8/layout/hierarchy2"/>
    <dgm:cxn modelId="{1C2654EB-8B87-4D40-BE62-F554B2DF5859}" type="presOf" srcId="{9F605F89-9A74-4EE8-96B1-E7FDF8E1976B}" destId="{E0958533-A18A-4304-BA5D-14D5B924B776}" srcOrd="0" destOrd="0" presId="urn:microsoft.com/office/officeart/2005/8/layout/hierarchy2"/>
    <dgm:cxn modelId="{4134BDCA-ABFF-482D-85E7-9F3032A41BF6}" srcId="{6B22FECE-C111-42B0-8A4A-32D7A56B73B6}" destId="{9F605F89-9A74-4EE8-96B1-E7FDF8E1976B}" srcOrd="0" destOrd="0" parTransId="{FD6C5530-5D1D-45EF-B399-AA8033C2BF0A}" sibTransId="{3AAB4BCE-32ED-4787-AF79-DC1735AB72C1}"/>
    <dgm:cxn modelId="{5D828A3B-4178-4A26-BC2D-CD41FFFE67BA}" type="presOf" srcId="{56543A14-E782-4A81-A4B2-27A371429520}" destId="{9AEE5A42-163A-429E-9C25-0660A0646D7B}" srcOrd="0" destOrd="0" presId="urn:microsoft.com/office/officeart/2005/8/layout/hierarchy2"/>
    <dgm:cxn modelId="{4FC7F4A7-862B-4426-8F09-6997E75C4208}" type="presOf" srcId="{1366187C-0201-4E35-910C-5FAD99D0EFF7}" destId="{0E5D6E30-99A4-4310-8DC8-61231EED5C08}" srcOrd="1" destOrd="0" presId="urn:microsoft.com/office/officeart/2005/8/layout/hierarchy2"/>
    <dgm:cxn modelId="{6FCBA52E-41FA-495D-B7A4-4C9EDD163B96}" type="presOf" srcId="{7A78BB5B-538C-4ADD-B43F-BE50502FB1A4}" destId="{B23F91FB-CA2B-4783-BADF-759FE3841437}" srcOrd="1" destOrd="0" presId="urn:microsoft.com/office/officeart/2005/8/layout/hierarchy2"/>
    <dgm:cxn modelId="{07A12B64-C754-4D4F-9EB4-03FA31AE4914}" type="presOf" srcId="{DB919A28-4229-4221-B3EE-937918A6F03C}" destId="{AD7AE866-8169-4EFB-8281-B3285C952027}" srcOrd="0" destOrd="0" presId="urn:microsoft.com/office/officeart/2005/8/layout/hierarchy2"/>
    <dgm:cxn modelId="{914CECFC-3731-42C0-88C3-F4FDA84F8B8B}" type="presOf" srcId="{9A8A24B3-1FE3-4C40-AD1A-A18E1E1C6853}" destId="{28D3C1C2-663E-4B25-BD9B-0B4416DADCF8}" srcOrd="0" destOrd="0" presId="urn:microsoft.com/office/officeart/2005/8/layout/hierarchy2"/>
    <dgm:cxn modelId="{55365F72-81C5-46C3-8A7A-EB26C94C532C}" srcId="{9A8A24B3-1FE3-4C40-AD1A-A18E1E1C6853}" destId="{DB919A28-4229-4221-B3EE-937918A6F03C}" srcOrd="0" destOrd="0" parTransId="{1366187C-0201-4E35-910C-5FAD99D0EFF7}" sibTransId="{A12E3C62-2E56-4587-94C6-7B13DA9AC7F2}"/>
    <dgm:cxn modelId="{4E1E3581-B5F9-4430-ADB5-5F369E633E88}" type="presOf" srcId="{FD6C5530-5D1D-45EF-B399-AA8033C2BF0A}" destId="{6536689C-9CB5-4D0D-A73A-CF078E841ED0}" srcOrd="1" destOrd="0" presId="urn:microsoft.com/office/officeart/2005/8/layout/hierarchy2"/>
    <dgm:cxn modelId="{D6FD44D2-69F5-4419-A534-259F50813964}" type="presOf" srcId="{7A78BB5B-538C-4ADD-B43F-BE50502FB1A4}" destId="{B4EF7F5E-681E-4314-9DDC-D9AB2E9DB8F8}" srcOrd="0" destOrd="0" presId="urn:microsoft.com/office/officeart/2005/8/layout/hierarchy2"/>
    <dgm:cxn modelId="{D3F98321-D062-4651-AA61-401C131B28E9}" type="presOf" srcId="{2F809290-6425-4E9B-94B1-EB782E68F047}" destId="{5C286AE0-3AB4-4308-80D2-FA244085DE61}" srcOrd="0" destOrd="0" presId="urn:microsoft.com/office/officeart/2005/8/layout/hierarchy2"/>
    <dgm:cxn modelId="{BE17048A-F321-439D-BB54-65967B46DD3D}" srcId="{6B22FECE-C111-42B0-8A4A-32D7A56B73B6}" destId="{9A8A24B3-1FE3-4C40-AD1A-A18E1E1C6853}" srcOrd="1" destOrd="0" parTransId="{7A78BB5B-538C-4ADD-B43F-BE50502FB1A4}" sibTransId="{7CBA5D6D-0544-4154-97DF-87C89A5511B4}"/>
    <dgm:cxn modelId="{639DE54B-F39F-43E1-8492-2681AEE13C6B}" type="presOf" srcId="{1366187C-0201-4E35-910C-5FAD99D0EFF7}" destId="{CF342C57-6D00-4F81-B9D9-DA0A7D07A546}" srcOrd="0" destOrd="0" presId="urn:microsoft.com/office/officeart/2005/8/layout/hierarchy2"/>
    <dgm:cxn modelId="{FB8BFD92-9CF9-42FB-8D15-A2B8712C04BF}" type="presOf" srcId="{6B22FECE-C111-42B0-8A4A-32D7A56B73B6}" destId="{679EADF3-D369-4D91-8DF1-2396C9DC1E1A}" srcOrd="0" destOrd="0" presId="urn:microsoft.com/office/officeart/2005/8/layout/hierarchy2"/>
    <dgm:cxn modelId="{C4D085B6-DEC9-44DD-AF23-AF3A6BA914D1}" type="presOf" srcId="{FD6C5530-5D1D-45EF-B399-AA8033C2BF0A}" destId="{0455E9FF-9A75-4143-82C2-3BA8D582EC30}" srcOrd="0" destOrd="0" presId="urn:microsoft.com/office/officeart/2005/8/layout/hierarchy2"/>
    <dgm:cxn modelId="{555F1304-7A30-434A-8C3F-CA8B90EAD073}" type="presOf" srcId="{56543A14-E782-4A81-A4B2-27A371429520}" destId="{976E15DB-AE89-4D5F-A804-7384466F3FAF}" srcOrd="1" destOrd="0" presId="urn:microsoft.com/office/officeart/2005/8/layout/hierarchy2"/>
    <dgm:cxn modelId="{363B10E1-BC36-4428-8D30-C98389AFAAE4}" srcId="{9F605F89-9A74-4EE8-96B1-E7FDF8E1976B}" destId="{2F809290-6425-4E9B-94B1-EB782E68F047}" srcOrd="0" destOrd="0" parTransId="{56543A14-E782-4A81-A4B2-27A371429520}" sibTransId="{B1391376-36A8-475A-918D-04A2AEEEB27D}"/>
    <dgm:cxn modelId="{6F6B5BC3-4789-46F4-BDED-17A327618FCB}" srcId="{041B3116-B8B1-4A05-A83E-BDF157FD5A3A}" destId="{6B22FECE-C111-42B0-8A4A-32D7A56B73B6}" srcOrd="0" destOrd="0" parTransId="{6B79C747-6220-4FE8-90C0-AE71953951F7}" sibTransId="{C19EC1D6-2137-414E-8494-02ECE897F721}"/>
    <dgm:cxn modelId="{7F9C3756-D6B7-49D1-8492-624D93A8C9AB}" type="presParOf" srcId="{5068869D-8DF5-434E-B78A-B16A7E6C0DF5}" destId="{AEC50F29-C0D5-418E-B579-BEF984CDA393}" srcOrd="0" destOrd="0" presId="urn:microsoft.com/office/officeart/2005/8/layout/hierarchy2"/>
    <dgm:cxn modelId="{EF262574-F4B8-4609-BFDB-0C79E23DE59A}" type="presParOf" srcId="{AEC50F29-C0D5-418E-B579-BEF984CDA393}" destId="{679EADF3-D369-4D91-8DF1-2396C9DC1E1A}" srcOrd="0" destOrd="0" presId="urn:microsoft.com/office/officeart/2005/8/layout/hierarchy2"/>
    <dgm:cxn modelId="{4A25F00E-1FA2-4594-824A-03F47F08D767}" type="presParOf" srcId="{AEC50F29-C0D5-418E-B579-BEF984CDA393}" destId="{FA2B77A1-A2F0-4392-8B39-AC8D62642A27}" srcOrd="1" destOrd="0" presId="urn:microsoft.com/office/officeart/2005/8/layout/hierarchy2"/>
    <dgm:cxn modelId="{38B0F45E-2CB3-4DCD-9FFC-30149931C0A4}" type="presParOf" srcId="{FA2B77A1-A2F0-4392-8B39-AC8D62642A27}" destId="{0455E9FF-9A75-4143-82C2-3BA8D582EC30}" srcOrd="0" destOrd="0" presId="urn:microsoft.com/office/officeart/2005/8/layout/hierarchy2"/>
    <dgm:cxn modelId="{11EF1241-D765-4746-929B-3FFFE0E9D75E}" type="presParOf" srcId="{0455E9FF-9A75-4143-82C2-3BA8D582EC30}" destId="{6536689C-9CB5-4D0D-A73A-CF078E841ED0}" srcOrd="0" destOrd="0" presId="urn:microsoft.com/office/officeart/2005/8/layout/hierarchy2"/>
    <dgm:cxn modelId="{68F36983-4A44-427B-A0C0-CB0D21D7C9CD}" type="presParOf" srcId="{FA2B77A1-A2F0-4392-8B39-AC8D62642A27}" destId="{44ACEFBB-142C-4492-BC71-5B6EED867EA7}" srcOrd="1" destOrd="0" presId="urn:microsoft.com/office/officeart/2005/8/layout/hierarchy2"/>
    <dgm:cxn modelId="{67F72E19-6F6C-4316-B1A4-D79E62B484B5}" type="presParOf" srcId="{44ACEFBB-142C-4492-BC71-5B6EED867EA7}" destId="{E0958533-A18A-4304-BA5D-14D5B924B776}" srcOrd="0" destOrd="0" presId="urn:microsoft.com/office/officeart/2005/8/layout/hierarchy2"/>
    <dgm:cxn modelId="{26AD8A21-4C42-4281-8761-5930C92D081C}" type="presParOf" srcId="{44ACEFBB-142C-4492-BC71-5B6EED867EA7}" destId="{ADB41717-ED04-47CF-BFED-4DE5CB65EF2B}" srcOrd="1" destOrd="0" presId="urn:microsoft.com/office/officeart/2005/8/layout/hierarchy2"/>
    <dgm:cxn modelId="{43DDA15F-D1B4-4D19-BF5E-C1BCEF53A161}" type="presParOf" srcId="{ADB41717-ED04-47CF-BFED-4DE5CB65EF2B}" destId="{9AEE5A42-163A-429E-9C25-0660A0646D7B}" srcOrd="0" destOrd="0" presId="urn:microsoft.com/office/officeart/2005/8/layout/hierarchy2"/>
    <dgm:cxn modelId="{F4A5EFD2-84CA-49BB-A6BD-D0DE7EAE446A}" type="presParOf" srcId="{9AEE5A42-163A-429E-9C25-0660A0646D7B}" destId="{976E15DB-AE89-4D5F-A804-7384466F3FAF}" srcOrd="0" destOrd="0" presId="urn:microsoft.com/office/officeart/2005/8/layout/hierarchy2"/>
    <dgm:cxn modelId="{B3EC6126-EB31-4580-B20B-80939FC8CD57}" type="presParOf" srcId="{ADB41717-ED04-47CF-BFED-4DE5CB65EF2B}" destId="{04EB4677-B74F-4EF2-A94F-3F86DD9D14EE}" srcOrd="1" destOrd="0" presId="urn:microsoft.com/office/officeart/2005/8/layout/hierarchy2"/>
    <dgm:cxn modelId="{0AB81246-AEDA-485D-89CC-5B5DDD776CB7}" type="presParOf" srcId="{04EB4677-B74F-4EF2-A94F-3F86DD9D14EE}" destId="{5C286AE0-3AB4-4308-80D2-FA244085DE61}" srcOrd="0" destOrd="0" presId="urn:microsoft.com/office/officeart/2005/8/layout/hierarchy2"/>
    <dgm:cxn modelId="{ED1DD4BD-621F-449D-A28D-240410B4618C}" type="presParOf" srcId="{04EB4677-B74F-4EF2-A94F-3F86DD9D14EE}" destId="{8A5053F6-4420-48DB-A825-237539BEC272}" srcOrd="1" destOrd="0" presId="urn:microsoft.com/office/officeart/2005/8/layout/hierarchy2"/>
    <dgm:cxn modelId="{83E5E423-5B23-4E37-875F-C295F45C10C6}" type="presParOf" srcId="{FA2B77A1-A2F0-4392-8B39-AC8D62642A27}" destId="{B4EF7F5E-681E-4314-9DDC-D9AB2E9DB8F8}" srcOrd="2" destOrd="0" presId="urn:microsoft.com/office/officeart/2005/8/layout/hierarchy2"/>
    <dgm:cxn modelId="{0C9604F2-1DF3-4741-9B0A-2B9621D708F7}" type="presParOf" srcId="{B4EF7F5E-681E-4314-9DDC-D9AB2E9DB8F8}" destId="{B23F91FB-CA2B-4783-BADF-759FE3841437}" srcOrd="0" destOrd="0" presId="urn:microsoft.com/office/officeart/2005/8/layout/hierarchy2"/>
    <dgm:cxn modelId="{C5F630AF-67B1-4742-84C6-432FDD7CC82C}" type="presParOf" srcId="{FA2B77A1-A2F0-4392-8B39-AC8D62642A27}" destId="{55DDDD29-D504-44B0-9A61-62A0C38EECE7}" srcOrd="3" destOrd="0" presId="urn:microsoft.com/office/officeart/2005/8/layout/hierarchy2"/>
    <dgm:cxn modelId="{B428EC28-7304-4A06-A051-83C969A11D32}" type="presParOf" srcId="{55DDDD29-D504-44B0-9A61-62A0C38EECE7}" destId="{28D3C1C2-663E-4B25-BD9B-0B4416DADCF8}" srcOrd="0" destOrd="0" presId="urn:microsoft.com/office/officeart/2005/8/layout/hierarchy2"/>
    <dgm:cxn modelId="{AE875B9B-8D7E-4D01-9995-A612DD7619F5}" type="presParOf" srcId="{55DDDD29-D504-44B0-9A61-62A0C38EECE7}" destId="{5FF6E449-249B-4300-AEF5-23A003212166}" srcOrd="1" destOrd="0" presId="urn:microsoft.com/office/officeart/2005/8/layout/hierarchy2"/>
    <dgm:cxn modelId="{C861FAD8-0C36-4B22-8462-2F825F59AF96}" type="presParOf" srcId="{5FF6E449-249B-4300-AEF5-23A003212166}" destId="{CF342C57-6D00-4F81-B9D9-DA0A7D07A546}" srcOrd="0" destOrd="0" presId="urn:microsoft.com/office/officeart/2005/8/layout/hierarchy2"/>
    <dgm:cxn modelId="{752E29AA-12CB-4444-8974-9ABA283E1E1A}" type="presParOf" srcId="{CF342C57-6D00-4F81-B9D9-DA0A7D07A546}" destId="{0E5D6E30-99A4-4310-8DC8-61231EED5C08}" srcOrd="0" destOrd="0" presId="urn:microsoft.com/office/officeart/2005/8/layout/hierarchy2"/>
    <dgm:cxn modelId="{1AE0941B-5547-468D-8839-2FDD3285098C}" type="presParOf" srcId="{5FF6E449-249B-4300-AEF5-23A003212166}" destId="{A25CCB7D-C308-4644-B452-E9623A525146}" srcOrd="1" destOrd="0" presId="urn:microsoft.com/office/officeart/2005/8/layout/hierarchy2"/>
    <dgm:cxn modelId="{EB8B6DD7-D8C9-4234-B549-1C2650FC227E}" type="presParOf" srcId="{A25CCB7D-C308-4644-B452-E9623A525146}" destId="{AD7AE866-8169-4EFB-8281-B3285C952027}" srcOrd="0" destOrd="0" presId="urn:microsoft.com/office/officeart/2005/8/layout/hierarchy2"/>
    <dgm:cxn modelId="{0C2D4EFF-170F-4198-B7A5-3F349FA9F8EE}" type="presParOf" srcId="{A25CCB7D-C308-4644-B452-E9623A525146}" destId="{91300104-DFDF-404D-B23B-531FDA481BC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6FAC41-8D07-4A08-9528-7794C010CB7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49F313E-DA5D-4F87-8290-EF5B31F367F4}">
      <dgm:prSet phldrT="[Text]"/>
      <dgm:spPr/>
      <dgm:t>
        <a:bodyPr/>
        <a:lstStyle/>
        <a:p>
          <a:r>
            <a:rPr lang="en-GB" dirty="0" smtClean="0"/>
            <a:t>Download file(s)</a:t>
          </a:r>
          <a:endParaRPr lang="en-GB" dirty="0"/>
        </a:p>
      </dgm:t>
    </dgm:pt>
    <dgm:pt modelId="{43A2B96D-7A35-41A1-8C45-6FC992D6FDE7}" type="parTrans" cxnId="{0BEBC1B2-3BEA-4104-88E7-B2CC908E2CB2}">
      <dgm:prSet/>
      <dgm:spPr/>
      <dgm:t>
        <a:bodyPr/>
        <a:lstStyle/>
        <a:p>
          <a:endParaRPr lang="en-GB"/>
        </a:p>
      </dgm:t>
    </dgm:pt>
    <dgm:pt modelId="{C4500ACD-084E-4F15-A0B6-E24534B62822}" type="sibTrans" cxnId="{0BEBC1B2-3BEA-4104-88E7-B2CC908E2CB2}">
      <dgm:prSet/>
      <dgm:spPr/>
      <dgm:t>
        <a:bodyPr/>
        <a:lstStyle/>
        <a:p>
          <a:endParaRPr lang="en-GB"/>
        </a:p>
      </dgm:t>
    </dgm:pt>
    <dgm:pt modelId="{CAD9CCAB-6FFF-4CD7-8EB1-0C9059746D66}">
      <dgm:prSet phldrT="[Text]"/>
      <dgm:spPr/>
      <dgm:t>
        <a:bodyPr/>
        <a:lstStyle/>
        <a:p>
          <a:r>
            <a:rPr lang="en-GB" dirty="0" smtClean="0"/>
            <a:t>Remove dodgy characters</a:t>
          </a:r>
          <a:endParaRPr lang="en-GB" dirty="0"/>
        </a:p>
      </dgm:t>
    </dgm:pt>
    <dgm:pt modelId="{B50697A9-87EB-4CD4-BB93-176D50316A73}" type="parTrans" cxnId="{BD24F602-58CA-45AA-84DB-27D5CCC9F9A5}">
      <dgm:prSet/>
      <dgm:spPr/>
      <dgm:t>
        <a:bodyPr/>
        <a:lstStyle/>
        <a:p>
          <a:endParaRPr lang="en-GB"/>
        </a:p>
      </dgm:t>
    </dgm:pt>
    <dgm:pt modelId="{B2A54FB1-AC9F-4B07-A552-58E366CFBA08}" type="sibTrans" cxnId="{BD24F602-58CA-45AA-84DB-27D5CCC9F9A5}">
      <dgm:prSet/>
      <dgm:spPr/>
      <dgm:t>
        <a:bodyPr/>
        <a:lstStyle/>
        <a:p>
          <a:endParaRPr lang="en-GB"/>
        </a:p>
      </dgm:t>
    </dgm:pt>
    <dgm:pt modelId="{C65D782D-D1D0-46EE-9255-1061CF8625FD}">
      <dgm:prSet phldrT="[Text]"/>
      <dgm:spPr/>
      <dgm:t>
        <a:bodyPr/>
        <a:lstStyle/>
        <a:p>
          <a:r>
            <a:rPr lang="en-GB" dirty="0" smtClean="0"/>
            <a:t>Fix date format</a:t>
          </a:r>
          <a:endParaRPr lang="en-GB" dirty="0"/>
        </a:p>
      </dgm:t>
    </dgm:pt>
    <dgm:pt modelId="{83AA39F9-23C6-4F81-B08C-951BEB015D07}" type="parTrans" cxnId="{D6A90AE8-6BAA-434E-9A98-4C8C20BF4D0E}">
      <dgm:prSet/>
      <dgm:spPr/>
      <dgm:t>
        <a:bodyPr/>
        <a:lstStyle/>
        <a:p>
          <a:endParaRPr lang="en-GB"/>
        </a:p>
      </dgm:t>
    </dgm:pt>
    <dgm:pt modelId="{3E1CE06F-0077-4765-965F-D8382B39DFB8}" type="sibTrans" cxnId="{D6A90AE8-6BAA-434E-9A98-4C8C20BF4D0E}">
      <dgm:prSet/>
      <dgm:spPr/>
      <dgm:t>
        <a:bodyPr/>
        <a:lstStyle/>
        <a:p>
          <a:endParaRPr lang="en-GB"/>
        </a:p>
      </dgm:t>
    </dgm:pt>
    <dgm:pt modelId="{C29A2EC1-66DB-4017-80D5-7DDB408A8613}">
      <dgm:prSet phldrT="[Text]"/>
      <dgm:spPr/>
      <dgm:t>
        <a:bodyPr/>
        <a:lstStyle/>
        <a:p>
          <a:r>
            <a:rPr lang="en-GB" dirty="0" smtClean="0"/>
            <a:t>Load into database</a:t>
          </a:r>
          <a:endParaRPr lang="en-GB" dirty="0"/>
        </a:p>
      </dgm:t>
    </dgm:pt>
    <dgm:pt modelId="{E26CB9A0-DFB4-4746-985B-9ACF9112244C}" type="parTrans" cxnId="{A7E0A724-D0A2-4479-A76C-59B5105E93C6}">
      <dgm:prSet/>
      <dgm:spPr/>
      <dgm:t>
        <a:bodyPr/>
        <a:lstStyle/>
        <a:p>
          <a:endParaRPr lang="en-GB"/>
        </a:p>
      </dgm:t>
    </dgm:pt>
    <dgm:pt modelId="{7539E898-C879-4669-8FDC-ECDB98F7C530}" type="sibTrans" cxnId="{A7E0A724-D0A2-4479-A76C-59B5105E93C6}">
      <dgm:prSet/>
      <dgm:spPr/>
      <dgm:t>
        <a:bodyPr/>
        <a:lstStyle/>
        <a:p>
          <a:endParaRPr lang="en-GB"/>
        </a:p>
      </dgm:t>
    </dgm:pt>
    <dgm:pt modelId="{30DD6A8A-32CA-4F05-B8CA-4E98FBA90F90}" type="pres">
      <dgm:prSet presAssocID="{7D6FAC41-8D07-4A08-9528-7794C010CB76}" presName="Name0" presStyleCnt="0">
        <dgm:presLayoutVars>
          <dgm:dir/>
          <dgm:resizeHandles val="exact"/>
        </dgm:presLayoutVars>
      </dgm:prSet>
      <dgm:spPr/>
    </dgm:pt>
    <dgm:pt modelId="{DC2667CA-2F8B-40D8-9FB4-6DA2AFB7F49D}" type="pres">
      <dgm:prSet presAssocID="{F49F313E-DA5D-4F87-8290-EF5B31F367F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62DD38A-872C-44CF-8088-F20B6D065FA1}" type="pres">
      <dgm:prSet presAssocID="{C4500ACD-084E-4F15-A0B6-E24534B62822}" presName="sibTrans" presStyleLbl="sibTrans2D1" presStyleIdx="0" presStyleCnt="3"/>
      <dgm:spPr/>
      <dgm:t>
        <a:bodyPr/>
        <a:lstStyle/>
        <a:p>
          <a:endParaRPr lang="en-GB"/>
        </a:p>
      </dgm:t>
    </dgm:pt>
    <dgm:pt modelId="{6E0684BE-E849-4264-A5A5-BC7F00A49F2E}" type="pres">
      <dgm:prSet presAssocID="{C4500ACD-084E-4F15-A0B6-E24534B62822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35D0C2D2-A724-48E3-8934-103CF480E487}" type="pres">
      <dgm:prSet presAssocID="{CAD9CCAB-6FFF-4CD7-8EB1-0C9059746D6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1896459-ACE2-4516-BCC6-C2F000FD47CA}" type="pres">
      <dgm:prSet presAssocID="{B2A54FB1-AC9F-4B07-A552-58E366CFBA08}" presName="sibTrans" presStyleLbl="sibTrans2D1" presStyleIdx="1" presStyleCnt="3"/>
      <dgm:spPr/>
      <dgm:t>
        <a:bodyPr/>
        <a:lstStyle/>
        <a:p>
          <a:endParaRPr lang="en-GB"/>
        </a:p>
      </dgm:t>
    </dgm:pt>
    <dgm:pt modelId="{6849BF1A-A183-4978-B488-9CF21D077B4D}" type="pres">
      <dgm:prSet presAssocID="{B2A54FB1-AC9F-4B07-A552-58E366CFBA08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ACDF70D-1AC9-42F5-8097-BF2864B8FEA0}" type="pres">
      <dgm:prSet presAssocID="{C65D782D-D1D0-46EE-9255-1061CF8625F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795668-5B36-456D-B5FE-1D8C809F588C}" type="pres">
      <dgm:prSet presAssocID="{3E1CE06F-0077-4765-965F-D8382B39DFB8}" presName="sibTrans" presStyleLbl="sibTrans2D1" presStyleIdx="2" presStyleCnt="3"/>
      <dgm:spPr/>
      <dgm:t>
        <a:bodyPr/>
        <a:lstStyle/>
        <a:p>
          <a:endParaRPr lang="en-GB"/>
        </a:p>
      </dgm:t>
    </dgm:pt>
    <dgm:pt modelId="{5700C01E-8D56-4B9E-98CA-B2E75BF78DAA}" type="pres">
      <dgm:prSet presAssocID="{3E1CE06F-0077-4765-965F-D8382B39DFB8}" presName="connectorText" presStyleLbl="sibTrans2D1" presStyleIdx="2" presStyleCnt="3"/>
      <dgm:spPr/>
      <dgm:t>
        <a:bodyPr/>
        <a:lstStyle/>
        <a:p>
          <a:endParaRPr lang="en-GB"/>
        </a:p>
      </dgm:t>
    </dgm:pt>
    <dgm:pt modelId="{D4C884F0-330A-43E1-BE92-B5CB9E7922E0}" type="pres">
      <dgm:prSet presAssocID="{C29A2EC1-66DB-4017-80D5-7DDB408A86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8A289A8-B2F3-4C65-AEFA-799011AB9A17}" type="presOf" srcId="{B2A54FB1-AC9F-4B07-A552-58E366CFBA08}" destId="{81896459-ACE2-4516-BCC6-C2F000FD47CA}" srcOrd="0" destOrd="0" presId="urn:microsoft.com/office/officeart/2005/8/layout/process1"/>
    <dgm:cxn modelId="{2F406C01-5E68-4D60-B6ED-51E20E356C48}" type="presOf" srcId="{F49F313E-DA5D-4F87-8290-EF5B31F367F4}" destId="{DC2667CA-2F8B-40D8-9FB4-6DA2AFB7F49D}" srcOrd="0" destOrd="0" presId="urn:microsoft.com/office/officeart/2005/8/layout/process1"/>
    <dgm:cxn modelId="{7E0ADBFE-BD57-4E13-AB27-C7CD12A75633}" type="presOf" srcId="{C65D782D-D1D0-46EE-9255-1061CF8625FD}" destId="{1ACDF70D-1AC9-42F5-8097-BF2864B8FEA0}" srcOrd="0" destOrd="0" presId="urn:microsoft.com/office/officeart/2005/8/layout/process1"/>
    <dgm:cxn modelId="{E8770E82-233C-495B-AFA5-234E8B7DD217}" type="presOf" srcId="{3E1CE06F-0077-4765-965F-D8382B39DFB8}" destId="{5700C01E-8D56-4B9E-98CA-B2E75BF78DAA}" srcOrd="1" destOrd="0" presId="urn:microsoft.com/office/officeart/2005/8/layout/process1"/>
    <dgm:cxn modelId="{72DA4A48-3DDD-4523-B27F-C98E4A8E27B6}" type="presOf" srcId="{7D6FAC41-8D07-4A08-9528-7794C010CB76}" destId="{30DD6A8A-32CA-4F05-B8CA-4E98FBA90F90}" srcOrd="0" destOrd="0" presId="urn:microsoft.com/office/officeart/2005/8/layout/process1"/>
    <dgm:cxn modelId="{ED86C939-189E-4064-83E8-AC002799231D}" type="presOf" srcId="{C29A2EC1-66DB-4017-80D5-7DDB408A8613}" destId="{D4C884F0-330A-43E1-BE92-B5CB9E7922E0}" srcOrd="0" destOrd="0" presId="urn:microsoft.com/office/officeart/2005/8/layout/process1"/>
    <dgm:cxn modelId="{4BB676AE-4FD4-4539-A8AB-94EFCE26A661}" type="presOf" srcId="{C4500ACD-084E-4F15-A0B6-E24534B62822}" destId="{6E0684BE-E849-4264-A5A5-BC7F00A49F2E}" srcOrd="1" destOrd="0" presId="urn:microsoft.com/office/officeart/2005/8/layout/process1"/>
    <dgm:cxn modelId="{DD08D5FE-B8EA-4E0F-8332-7DE27FF50C73}" type="presOf" srcId="{CAD9CCAB-6FFF-4CD7-8EB1-0C9059746D66}" destId="{35D0C2D2-A724-48E3-8934-103CF480E487}" srcOrd="0" destOrd="0" presId="urn:microsoft.com/office/officeart/2005/8/layout/process1"/>
    <dgm:cxn modelId="{DF63E297-5581-4A52-907C-CF77F1850C2F}" type="presOf" srcId="{B2A54FB1-AC9F-4B07-A552-58E366CFBA08}" destId="{6849BF1A-A183-4978-B488-9CF21D077B4D}" srcOrd="1" destOrd="0" presId="urn:microsoft.com/office/officeart/2005/8/layout/process1"/>
    <dgm:cxn modelId="{97C03946-4713-488D-BAFD-4088D2EBEEDA}" type="presOf" srcId="{C4500ACD-084E-4F15-A0B6-E24534B62822}" destId="{162DD38A-872C-44CF-8088-F20B6D065FA1}" srcOrd="0" destOrd="0" presId="urn:microsoft.com/office/officeart/2005/8/layout/process1"/>
    <dgm:cxn modelId="{BD24F602-58CA-45AA-84DB-27D5CCC9F9A5}" srcId="{7D6FAC41-8D07-4A08-9528-7794C010CB76}" destId="{CAD9CCAB-6FFF-4CD7-8EB1-0C9059746D66}" srcOrd="1" destOrd="0" parTransId="{B50697A9-87EB-4CD4-BB93-176D50316A73}" sibTransId="{B2A54FB1-AC9F-4B07-A552-58E366CFBA08}"/>
    <dgm:cxn modelId="{D6A90AE8-6BAA-434E-9A98-4C8C20BF4D0E}" srcId="{7D6FAC41-8D07-4A08-9528-7794C010CB76}" destId="{C65D782D-D1D0-46EE-9255-1061CF8625FD}" srcOrd="2" destOrd="0" parTransId="{83AA39F9-23C6-4F81-B08C-951BEB015D07}" sibTransId="{3E1CE06F-0077-4765-965F-D8382B39DFB8}"/>
    <dgm:cxn modelId="{A7E0A724-D0A2-4479-A76C-59B5105E93C6}" srcId="{7D6FAC41-8D07-4A08-9528-7794C010CB76}" destId="{C29A2EC1-66DB-4017-80D5-7DDB408A8613}" srcOrd="3" destOrd="0" parTransId="{E26CB9A0-DFB4-4746-985B-9ACF9112244C}" sibTransId="{7539E898-C879-4669-8FDC-ECDB98F7C530}"/>
    <dgm:cxn modelId="{E637146A-F86A-430C-85F5-CC0EDBD79E51}" type="presOf" srcId="{3E1CE06F-0077-4765-965F-D8382B39DFB8}" destId="{C1795668-5B36-456D-B5FE-1D8C809F588C}" srcOrd="0" destOrd="0" presId="urn:microsoft.com/office/officeart/2005/8/layout/process1"/>
    <dgm:cxn modelId="{0BEBC1B2-3BEA-4104-88E7-B2CC908E2CB2}" srcId="{7D6FAC41-8D07-4A08-9528-7794C010CB76}" destId="{F49F313E-DA5D-4F87-8290-EF5B31F367F4}" srcOrd="0" destOrd="0" parTransId="{43A2B96D-7A35-41A1-8C45-6FC992D6FDE7}" sibTransId="{C4500ACD-084E-4F15-A0B6-E24534B62822}"/>
    <dgm:cxn modelId="{34FE7D8D-0E02-4964-A270-3FED5B0D5F7A}" type="presParOf" srcId="{30DD6A8A-32CA-4F05-B8CA-4E98FBA90F90}" destId="{DC2667CA-2F8B-40D8-9FB4-6DA2AFB7F49D}" srcOrd="0" destOrd="0" presId="urn:microsoft.com/office/officeart/2005/8/layout/process1"/>
    <dgm:cxn modelId="{ECCC0EA1-639B-47AB-9E18-0E3B4EE4E8C6}" type="presParOf" srcId="{30DD6A8A-32CA-4F05-B8CA-4E98FBA90F90}" destId="{162DD38A-872C-44CF-8088-F20B6D065FA1}" srcOrd="1" destOrd="0" presId="urn:microsoft.com/office/officeart/2005/8/layout/process1"/>
    <dgm:cxn modelId="{2611D033-9CDE-4A7B-A214-89E96601A0BF}" type="presParOf" srcId="{162DD38A-872C-44CF-8088-F20B6D065FA1}" destId="{6E0684BE-E849-4264-A5A5-BC7F00A49F2E}" srcOrd="0" destOrd="0" presId="urn:microsoft.com/office/officeart/2005/8/layout/process1"/>
    <dgm:cxn modelId="{494ABBDF-02C0-45A8-9FC8-12C07E157E4A}" type="presParOf" srcId="{30DD6A8A-32CA-4F05-B8CA-4E98FBA90F90}" destId="{35D0C2D2-A724-48E3-8934-103CF480E487}" srcOrd="2" destOrd="0" presId="urn:microsoft.com/office/officeart/2005/8/layout/process1"/>
    <dgm:cxn modelId="{C98CD6A9-CC60-4A17-B9CC-DBAB4A24936D}" type="presParOf" srcId="{30DD6A8A-32CA-4F05-B8CA-4E98FBA90F90}" destId="{81896459-ACE2-4516-BCC6-C2F000FD47CA}" srcOrd="3" destOrd="0" presId="urn:microsoft.com/office/officeart/2005/8/layout/process1"/>
    <dgm:cxn modelId="{2163EC68-4D6D-4197-99A2-1A90632D9919}" type="presParOf" srcId="{81896459-ACE2-4516-BCC6-C2F000FD47CA}" destId="{6849BF1A-A183-4978-B488-9CF21D077B4D}" srcOrd="0" destOrd="0" presId="urn:microsoft.com/office/officeart/2005/8/layout/process1"/>
    <dgm:cxn modelId="{D1C9A996-B3E1-4C2A-AFD5-B64E34FBF6F1}" type="presParOf" srcId="{30DD6A8A-32CA-4F05-B8CA-4E98FBA90F90}" destId="{1ACDF70D-1AC9-42F5-8097-BF2864B8FEA0}" srcOrd="4" destOrd="0" presId="urn:microsoft.com/office/officeart/2005/8/layout/process1"/>
    <dgm:cxn modelId="{C01F1DBD-DFED-40EF-A4D1-3D2CC9D96400}" type="presParOf" srcId="{30DD6A8A-32CA-4F05-B8CA-4E98FBA90F90}" destId="{C1795668-5B36-456D-B5FE-1D8C809F588C}" srcOrd="5" destOrd="0" presId="urn:microsoft.com/office/officeart/2005/8/layout/process1"/>
    <dgm:cxn modelId="{333648B6-07A4-45CC-9B9E-01AB537FE8FE}" type="presParOf" srcId="{C1795668-5B36-456D-B5FE-1D8C809F588C}" destId="{5700C01E-8D56-4B9E-98CA-B2E75BF78DAA}" srcOrd="0" destOrd="0" presId="urn:microsoft.com/office/officeart/2005/8/layout/process1"/>
    <dgm:cxn modelId="{CF5C0975-6570-462E-9419-B77D098C1BF9}" type="presParOf" srcId="{30DD6A8A-32CA-4F05-B8CA-4E98FBA90F90}" destId="{D4C884F0-330A-43E1-BE92-B5CB9E7922E0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9EADF3-D369-4D91-8DF1-2396C9DC1E1A}">
      <dsp:nvSpPr>
        <dsp:cNvPr id="0" name=""/>
        <dsp:cNvSpPr/>
      </dsp:nvSpPr>
      <dsp:spPr>
        <a:xfrm>
          <a:off x="2647" y="1541435"/>
          <a:ext cx="2886185" cy="1443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500" kern="1200" dirty="0" smtClean="0"/>
            <a:t>UNIX</a:t>
          </a:r>
          <a:endParaRPr lang="en-GB" sz="5500" kern="1200" dirty="0"/>
        </a:p>
      </dsp:txBody>
      <dsp:txXfrm>
        <a:off x="44914" y="1583702"/>
        <a:ext cx="2801651" cy="1358558"/>
      </dsp:txXfrm>
    </dsp:sp>
    <dsp:sp modelId="{0455E9FF-9A75-4143-82C2-3BA8D582EC30}">
      <dsp:nvSpPr>
        <dsp:cNvPr id="0" name=""/>
        <dsp:cNvSpPr/>
      </dsp:nvSpPr>
      <dsp:spPr>
        <a:xfrm rot="19457599">
          <a:off x="2755200" y="1819396"/>
          <a:ext cx="1421739" cy="57392"/>
        </a:xfrm>
        <a:custGeom>
          <a:avLst/>
          <a:gdLst/>
          <a:ahLst/>
          <a:cxnLst/>
          <a:rect l="0" t="0" r="0" b="0"/>
          <a:pathLst>
            <a:path>
              <a:moveTo>
                <a:pt x="0" y="28696"/>
              </a:moveTo>
              <a:lnTo>
                <a:pt x="1421739" y="286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430526" y="1812548"/>
        <a:ext cx="71086" cy="71086"/>
      </dsp:txXfrm>
    </dsp:sp>
    <dsp:sp modelId="{E0958533-A18A-4304-BA5D-14D5B924B776}">
      <dsp:nvSpPr>
        <dsp:cNvPr id="0" name=""/>
        <dsp:cNvSpPr/>
      </dsp:nvSpPr>
      <dsp:spPr>
        <a:xfrm>
          <a:off x="4043307" y="711656"/>
          <a:ext cx="2886185" cy="1443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500" kern="1200" dirty="0" smtClean="0"/>
            <a:t>BSD</a:t>
          </a:r>
          <a:endParaRPr lang="en-GB" sz="5500" kern="1200" dirty="0"/>
        </a:p>
      </dsp:txBody>
      <dsp:txXfrm>
        <a:off x="4085574" y="753923"/>
        <a:ext cx="2801651" cy="1358558"/>
      </dsp:txXfrm>
    </dsp:sp>
    <dsp:sp modelId="{9AEE5A42-163A-429E-9C25-0660A0646D7B}">
      <dsp:nvSpPr>
        <dsp:cNvPr id="0" name=""/>
        <dsp:cNvSpPr/>
      </dsp:nvSpPr>
      <dsp:spPr>
        <a:xfrm>
          <a:off x="6929492" y="1404506"/>
          <a:ext cx="1154474" cy="57392"/>
        </a:xfrm>
        <a:custGeom>
          <a:avLst/>
          <a:gdLst/>
          <a:ahLst/>
          <a:cxnLst/>
          <a:rect l="0" t="0" r="0" b="0"/>
          <a:pathLst>
            <a:path>
              <a:moveTo>
                <a:pt x="0" y="28696"/>
              </a:moveTo>
              <a:lnTo>
                <a:pt x="1154474" y="286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7477867" y="1404341"/>
        <a:ext cx="57723" cy="57723"/>
      </dsp:txXfrm>
    </dsp:sp>
    <dsp:sp modelId="{5C286AE0-3AB4-4308-80D2-FA244085DE61}">
      <dsp:nvSpPr>
        <dsp:cNvPr id="0" name=""/>
        <dsp:cNvSpPr/>
      </dsp:nvSpPr>
      <dsp:spPr>
        <a:xfrm>
          <a:off x="8083966" y="711656"/>
          <a:ext cx="2886185" cy="1443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500" kern="1200" dirty="0" smtClean="0"/>
            <a:t>Mac OS X</a:t>
          </a:r>
          <a:endParaRPr lang="en-GB" sz="5500" kern="1200" dirty="0"/>
        </a:p>
      </dsp:txBody>
      <dsp:txXfrm>
        <a:off x="8126233" y="753923"/>
        <a:ext cx="2801651" cy="1358558"/>
      </dsp:txXfrm>
    </dsp:sp>
    <dsp:sp modelId="{B4EF7F5E-681E-4314-9DDC-D9AB2E9DB8F8}">
      <dsp:nvSpPr>
        <dsp:cNvPr id="0" name=""/>
        <dsp:cNvSpPr/>
      </dsp:nvSpPr>
      <dsp:spPr>
        <a:xfrm rot="2142401">
          <a:off x="2755200" y="2649174"/>
          <a:ext cx="1421739" cy="57392"/>
        </a:xfrm>
        <a:custGeom>
          <a:avLst/>
          <a:gdLst/>
          <a:ahLst/>
          <a:cxnLst/>
          <a:rect l="0" t="0" r="0" b="0"/>
          <a:pathLst>
            <a:path>
              <a:moveTo>
                <a:pt x="0" y="28696"/>
              </a:moveTo>
              <a:lnTo>
                <a:pt x="1421739" y="286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3430526" y="2642327"/>
        <a:ext cx="71086" cy="71086"/>
      </dsp:txXfrm>
    </dsp:sp>
    <dsp:sp modelId="{28D3C1C2-663E-4B25-BD9B-0B4416DADCF8}">
      <dsp:nvSpPr>
        <dsp:cNvPr id="0" name=""/>
        <dsp:cNvSpPr/>
      </dsp:nvSpPr>
      <dsp:spPr>
        <a:xfrm>
          <a:off x="4043307" y="2371213"/>
          <a:ext cx="2886185" cy="1443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500" kern="1200" dirty="0" smtClean="0"/>
            <a:t>Linux</a:t>
          </a:r>
          <a:endParaRPr lang="en-GB" sz="5500" kern="1200" dirty="0"/>
        </a:p>
      </dsp:txBody>
      <dsp:txXfrm>
        <a:off x="4085574" y="2413480"/>
        <a:ext cx="2801651" cy="1358558"/>
      </dsp:txXfrm>
    </dsp:sp>
    <dsp:sp modelId="{CF342C57-6D00-4F81-B9D9-DA0A7D07A546}">
      <dsp:nvSpPr>
        <dsp:cNvPr id="0" name=""/>
        <dsp:cNvSpPr/>
      </dsp:nvSpPr>
      <dsp:spPr>
        <a:xfrm>
          <a:off x="6929492" y="3064063"/>
          <a:ext cx="1154474" cy="57392"/>
        </a:xfrm>
        <a:custGeom>
          <a:avLst/>
          <a:gdLst/>
          <a:ahLst/>
          <a:cxnLst/>
          <a:rect l="0" t="0" r="0" b="0"/>
          <a:pathLst>
            <a:path>
              <a:moveTo>
                <a:pt x="0" y="28696"/>
              </a:moveTo>
              <a:lnTo>
                <a:pt x="1154474" y="286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7477867" y="3063897"/>
        <a:ext cx="57723" cy="57723"/>
      </dsp:txXfrm>
    </dsp:sp>
    <dsp:sp modelId="{AD7AE866-8169-4EFB-8281-B3285C952027}">
      <dsp:nvSpPr>
        <dsp:cNvPr id="0" name=""/>
        <dsp:cNvSpPr/>
      </dsp:nvSpPr>
      <dsp:spPr>
        <a:xfrm>
          <a:off x="8083966" y="2371213"/>
          <a:ext cx="2886185" cy="1443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500" kern="1200" dirty="0" smtClean="0"/>
            <a:t>Android</a:t>
          </a:r>
          <a:endParaRPr lang="en-GB" sz="5500" kern="1200" dirty="0"/>
        </a:p>
      </dsp:txBody>
      <dsp:txXfrm>
        <a:off x="8126233" y="2413480"/>
        <a:ext cx="2801651" cy="13585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2667CA-2F8B-40D8-9FB4-6DA2AFB7F49D}">
      <dsp:nvSpPr>
        <dsp:cNvPr id="0" name=""/>
        <dsp:cNvSpPr/>
      </dsp:nvSpPr>
      <dsp:spPr>
        <a:xfrm>
          <a:off x="4784" y="164543"/>
          <a:ext cx="2091813" cy="1255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Download file(s)</a:t>
          </a:r>
          <a:endParaRPr lang="en-GB" sz="2400" kern="1200" dirty="0"/>
        </a:p>
      </dsp:txBody>
      <dsp:txXfrm>
        <a:off x="41544" y="201303"/>
        <a:ext cx="2018293" cy="1181568"/>
      </dsp:txXfrm>
    </dsp:sp>
    <dsp:sp modelId="{162DD38A-872C-44CF-8088-F20B6D065FA1}">
      <dsp:nvSpPr>
        <dsp:cNvPr id="0" name=""/>
        <dsp:cNvSpPr/>
      </dsp:nvSpPr>
      <dsp:spPr>
        <a:xfrm>
          <a:off x="2305779" y="532703"/>
          <a:ext cx="443464" cy="5187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>
        <a:off x="2305779" y="636457"/>
        <a:ext cx="310425" cy="311261"/>
      </dsp:txXfrm>
    </dsp:sp>
    <dsp:sp modelId="{35D0C2D2-A724-48E3-8934-103CF480E487}">
      <dsp:nvSpPr>
        <dsp:cNvPr id="0" name=""/>
        <dsp:cNvSpPr/>
      </dsp:nvSpPr>
      <dsp:spPr>
        <a:xfrm>
          <a:off x="2933323" y="164543"/>
          <a:ext cx="2091813" cy="1255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Remove dodgy characters</a:t>
          </a:r>
          <a:endParaRPr lang="en-GB" sz="2400" kern="1200" dirty="0"/>
        </a:p>
      </dsp:txBody>
      <dsp:txXfrm>
        <a:off x="2970083" y="201303"/>
        <a:ext cx="2018293" cy="1181568"/>
      </dsp:txXfrm>
    </dsp:sp>
    <dsp:sp modelId="{81896459-ACE2-4516-BCC6-C2F000FD47CA}">
      <dsp:nvSpPr>
        <dsp:cNvPr id="0" name=""/>
        <dsp:cNvSpPr/>
      </dsp:nvSpPr>
      <dsp:spPr>
        <a:xfrm>
          <a:off x="5234318" y="532703"/>
          <a:ext cx="443464" cy="5187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>
        <a:off x="5234318" y="636457"/>
        <a:ext cx="310425" cy="311261"/>
      </dsp:txXfrm>
    </dsp:sp>
    <dsp:sp modelId="{1ACDF70D-1AC9-42F5-8097-BF2864B8FEA0}">
      <dsp:nvSpPr>
        <dsp:cNvPr id="0" name=""/>
        <dsp:cNvSpPr/>
      </dsp:nvSpPr>
      <dsp:spPr>
        <a:xfrm>
          <a:off x="5861862" y="164543"/>
          <a:ext cx="2091813" cy="1255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Fix date format</a:t>
          </a:r>
          <a:endParaRPr lang="en-GB" sz="2400" kern="1200" dirty="0"/>
        </a:p>
      </dsp:txBody>
      <dsp:txXfrm>
        <a:off x="5898622" y="201303"/>
        <a:ext cx="2018293" cy="1181568"/>
      </dsp:txXfrm>
    </dsp:sp>
    <dsp:sp modelId="{C1795668-5B36-456D-B5FE-1D8C809F588C}">
      <dsp:nvSpPr>
        <dsp:cNvPr id="0" name=""/>
        <dsp:cNvSpPr/>
      </dsp:nvSpPr>
      <dsp:spPr>
        <a:xfrm>
          <a:off x="8162857" y="532703"/>
          <a:ext cx="443464" cy="5187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>
        <a:off x="8162857" y="636457"/>
        <a:ext cx="310425" cy="311261"/>
      </dsp:txXfrm>
    </dsp:sp>
    <dsp:sp modelId="{D4C884F0-330A-43E1-BE92-B5CB9E7922E0}">
      <dsp:nvSpPr>
        <dsp:cNvPr id="0" name=""/>
        <dsp:cNvSpPr/>
      </dsp:nvSpPr>
      <dsp:spPr>
        <a:xfrm>
          <a:off x="8790401" y="164543"/>
          <a:ext cx="2091813" cy="1255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Load into database</a:t>
          </a:r>
          <a:endParaRPr lang="en-GB" sz="2400" kern="1200" dirty="0"/>
        </a:p>
      </dsp:txBody>
      <dsp:txXfrm>
        <a:off x="8827161" y="201303"/>
        <a:ext cx="2018293" cy="1181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44473-E735-483C-B065-DBB1F5561220}" type="datetime4">
              <a:rPr lang="en-GB" smtClean="0"/>
              <a:t>14 March 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C755F-D1A8-4314-AA5A-1AF14F20C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26923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46842-C608-4F6F-B6A0-D347094E337B}" type="datetime4">
              <a:rPr lang="en-GB" smtClean="0"/>
              <a:t>14 March 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A9877-FDCB-4A41-8ED1-E2893883B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95609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0B450-F437-4E90-AF69-8BF7DD799AB7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372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B8C17-8A6E-43B8-A517-2681F61ADC1C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53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E06F0-6736-49F6-A520-68B42E41D513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75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24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ABC0-29A9-4FFE-83B8-F774BCBEBC75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93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1A8F-0E0D-435F-B56B-63C693F73983}" type="datetime4">
              <a:rPr lang="en-GB" smtClean="0"/>
              <a:t>14 March 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24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D50D-58BE-4EC5-97E3-4B522586E970}" type="datetime4">
              <a:rPr lang="en-GB" smtClean="0"/>
              <a:t>14 March 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7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178DE-4DDF-4903-9EE5-0C3096BE7793}" type="datetime4">
              <a:rPr lang="en-GB" smtClean="0"/>
              <a:t>14 March 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30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5E18-7EE9-460D-B902-6B195DDFD6F4}" type="datetime4">
              <a:rPr lang="en-GB" smtClean="0"/>
              <a:t>14 March 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3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1FA2-E168-48EE-B0D2-3187957EF858}" type="datetime4">
              <a:rPr lang="en-GB" smtClean="0"/>
              <a:t>14 March 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84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423F-A74D-4147-80EA-08DEC2DFD07A}" type="datetime4">
              <a:rPr lang="en-GB" smtClean="0"/>
              <a:t>14 March 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52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929AE-B225-44E8-A7A8-DD4EC6E9ED2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9723" y="6356351"/>
            <a:ext cx="49925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Lynchpin Analytics Limited, All Rights Reserved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FD02-3C2E-44AE-8EAE-F9815BCD5F7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472" y="274638"/>
            <a:ext cx="1237928" cy="11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5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xelbeat.org/cmdline.html" TargetMode="External"/><Relationship Id="rId2" Type="http://schemas.openxmlformats.org/officeDocument/2006/relationships/hyperlink" Target="http://www.ee.surrey.ac.uk/Teaching/Unix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gexr.com/" TargetMode="External"/><Relationship Id="rId5" Type="http://schemas.openxmlformats.org/officeDocument/2006/relationships/hyperlink" Target="http://www.lunametrics.com/regex-book/Regular-Expressions-Google-Analytics.pdf" TargetMode="External"/><Relationship Id="rId4" Type="http://schemas.openxmlformats.org/officeDocument/2006/relationships/hyperlink" Target="http://www.gregreda.com/2013/07/15/unix-commands-for-data-scienc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aws.amazon.com/free/" TargetMode="External"/><Relationship Id="rId2" Type="http://schemas.openxmlformats.org/officeDocument/2006/relationships/hyperlink" Target="http://www.ubuntu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ngw.org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MeasureCamp VI</a:t>
            </a:r>
            <a:br>
              <a:rPr lang="en-GB" dirty="0" smtClean="0"/>
            </a:br>
            <a:r>
              <a:rPr lang="en-GB" dirty="0" smtClean="0"/>
              <a:t>*NIX for ETL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731696" cy="17526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(Using Scripting to Automate Data Cleaning &amp; Transformation)</a:t>
            </a:r>
          </a:p>
          <a:p>
            <a:endParaRPr lang="en-GB" dirty="0"/>
          </a:p>
          <a:p>
            <a:r>
              <a:rPr lang="en-GB" dirty="0" smtClean="0"/>
              <a:t>Andrew Hood</a:t>
            </a:r>
            <a:br>
              <a:rPr lang="en-GB" dirty="0" smtClean="0"/>
            </a:br>
            <a:r>
              <a:rPr lang="en-GB" dirty="0" smtClean="0"/>
              <a:t>@lynchpin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50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Terry Pratchett Tribute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to remember what pipes and redirection do</a:t>
            </a:r>
          </a:p>
          <a:p>
            <a:r>
              <a:rPr lang="en-GB" dirty="0" smtClean="0"/>
              <a:t>Source: </a:t>
            </a:r>
            <a:r>
              <a:rPr lang="en-GB" dirty="0" err="1" smtClean="0"/>
              <a:t>alt.fan.pratchett</a:t>
            </a:r>
            <a:r>
              <a:rPr lang="en-GB" dirty="0" smtClean="0"/>
              <a:t> (yes, USENET)</a:t>
            </a:r>
          </a:p>
          <a:p>
            <a:r>
              <a:rPr lang="en-GB" dirty="0" smtClean="0"/>
              <a:t>A better LOL: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C|N&gt;K</a:t>
            </a:r>
          </a:p>
          <a:p>
            <a:pPr lvl="2"/>
            <a:r>
              <a:rPr lang="en-GB" dirty="0" smtClean="0"/>
              <a:t>Coffee (filtered) through nose (redirected) to keyboard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36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Principle 3: Silence is Golden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Commands have 3 default streams:</a:t>
            </a:r>
          </a:p>
          <a:p>
            <a:pPr lvl="1"/>
            <a:r>
              <a:rPr lang="en-GB" dirty="0" smtClean="0"/>
              <a:t>STDIN: text streaming into the command</a:t>
            </a:r>
          </a:p>
          <a:p>
            <a:pPr lvl="1"/>
            <a:r>
              <a:rPr lang="en-GB" dirty="0" smtClean="0"/>
              <a:t>STDOUT: text streaming out of the command</a:t>
            </a:r>
          </a:p>
          <a:p>
            <a:pPr lvl="1"/>
            <a:r>
              <a:rPr lang="en-GB" dirty="0" smtClean="0"/>
              <a:t>STDERR: any errors or warnings from running the command</a:t>
            </a:r>
            <a:endParaRPr lang="en-GB" dirty="0"/>
          </a:p>
          <a:p>
            <a:r>
              <a:rPr lang="en-GB" dirty="0" smtClean="0"/>
              <a:t>If a command completes successfully you get </a:t>
            </a:r>
            <a:r>
              <a:rPr lang="en-GB" b="1" dirty="0" smtClean="0"/>
              <a:t>no </a:t>
            </a:r>
            <a:r>
              <a:rPr lang="en-GB" dirty="0" smtClean="0"/>
              <a:t>messages</a:t>
            </a:r>
          </a:p>
          <a:p>
            <a:pPr lvl="1"/>
            <a:r>
              <a:rPr lang="en-GB" dirty="0" smtClean="0"/>
              <a:t>No “Done.”, “15 files copied” or “Are you sure?” prompts!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22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1: Quick Line/Field </a:t>
            </a:r>
            <a:r>
              <a:rPr lang="en-GB" dirty="0"/>
              <a:t>C</a:t>
            </a:r>
            <a:r>
              <a:rPr lang="en-GB" dirty="0" smtClean="0"/>
              <a:t>ount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How big are these massive compressed Webtrends Logs for December 2014?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zcat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*2014-12*.log.gz |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pPr marL="457200" lvl="1" indent="0">
              <a:buNone/>
            </a:pP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1514139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 smtClean="0"/>
              <a:t>And how many fields are there in the file?</a:t>
            </a: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zcat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*.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log.gz | head -n5 |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awk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'{ print NF+1 }'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19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19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19</a:t>
            </a:r>
          </a:p>
          <a:p>
            <a:pPr marL="457200" lvl="1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19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33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1: Quick Line/Field 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/>
            <a:r>
              <a:rPr lang="en-GB" dirty="0" smtClean="0"/>
              <a:t>Why 20 fields in the first line and 19 in the rest?</a:t>
            </a:r>
            <a:endParaRPr lang="en-GB" sz="2800" dirty="0" smtClean="0"/>
          </a:p>
          <a:p>
            <a:pPr marL="457200" lvl="1" indent="0">
              <a:buNone/>
            </a:pP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 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zcat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*2014-12*.log.gz | head -n1</a:t>
            </a:r>
          </a:p>
          <a:p>
            <a:pPr marL="457200" lvl="1" indent="0">
              <a:buNone/>
            </a:pP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Fields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date time c-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-username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-host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-method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-stem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-query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-status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-bytes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-version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(User-Agent)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(Cookie)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Referer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-geo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dcs-dns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origin-id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dcs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-id</a:t>
            </a:r>
          </a:p>
          <a:p>
            <a:endParaRPr lang="en-GB" dirty="0" smtClean="0"/>
          </a:p>
          <a:p>
            <a:r>
              <a:rPr lang="en-GB" dirty="0" smtClean="0"/>
              <a:t>Let’s get rid of that header line and pop into one file:</a:t>
            </a:r>
          </a:p>
          <a:p>
            <a:pPr marL="457200" lvl="1" indent="0">
              <a:buNone/>
            </a:pP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 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zcat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*2014-12*.log.gz | 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–v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^Fields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2014-12.log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17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2: Quick &amp; Dirty Sums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How many unique IP addresses in that </a:t>
            </a:r>
            <a:r>
              <a:rPr lang="en-GB" dirty="0" err="1" smtClean="0"/>
              <a:t>logfile</a:t>
            </a:r>
            <a:r>
              <a:rPr lang="en-GB" dirty="0" smtClean="0"/>
              <a:t>?</a:t>
            </a:r>
          </a:p>
          <a:p>
            <a:pPr marL="0" lvl="1" indent="0">
              <a:buNone/>
            </a:pPr>
            <a:r>
              <a:rPr lang="en-GB" sz="2400" b="1" dirty="0" smtClean="0"/>
              <a:t>Fields</a:t>
            </a:r>
            <a:r>
              <a:rPr lang="en-GB" sz="2400" b="1" dirty="0"/>
              <a:t>: </a:t>
            </a:r>
            <a:r>
              <a:rPr lang="en-GB" sz="2400" dirty="0"/>
              <a:t>date time </a:t>
            </a:r>
            <a:r>
              <a:rPr lang="en-GB" sz="2400" b="1" dirty="0"/>
              <a:t>c-</a:t>
            </a:r>
            <a:r>
              <a:rPr lang="en-GB" sz="2400" b="1" dirty="0" err="1"/>
              <a:t>ip</a:t>
            </a:r>
            <a:r>
              <a:rPr lang="en-GB" sz="2400" b="1" dirty="0"/>
              <a:t> </a:t>
            </a:r>
            <a:r>
              <a:rPr lang="en-GB" sz="2400" dirty="0" err="1"/>
              <a:t>cs</a:t>
            </a:r>
            <a:r>
              <a:rPr lang="en-GB" sz="2400" dirty="0"/>
              <a:t>-username </a:t>
            </a:r>
            <a:r>
              <a:rPr lang="en-GB" sz="2400" dirty="0" err="1"/>
              <a:t>cs</a:t>
            </a:r>
            <a:r>
              <a:rPr lang="en-GB" sz="2400" dirty="0"/>
              <a:t>-host </a:t>
            </a:r>
            <a:r>
              <a:rPr lang="en-GB" sz="2400" dirty="0" err="1"/>
              <a:t>cs</a:t>
            </a:r>
            <a:r>
              <a:rPr lang="en-GB" sz="2400" dirty="0"/>
              <a:t>-method </a:t>
            </a:r>
            <a:r>
              <a:rPr lang="en-GB" sz="2400" dirty="0" err="1"/>
              <a:t>cs</a:t>
            </a:r>
            <a:r>
              <a:rPr lang="en-GB" sz="2400" dirty="0"/>
              <a:t>-</a:t>
            </a:r>
            <a:r>
              <a:rPr lang="en-GB" sz="2400" dirty="0" err="1"/>
              <a:t>uri</a:t>
            </a:r>
            <a:r>
              <a:rPr lang="en-GB" sz="2400" dirty="0"/>
              <a:t>-stem </a:t>
            </a:r>
            <a:r>
              <a:rPr lang="en-GB" sz="2400" dirty="0" err="1"/>
              <a:t>cs</a:t>
            </a:r>
            <a:r>
              <a:rPr lang="en-GB" sz="2400" dirty="0"/>
              <a:t>-</a:t>
            </a:r>
            <a:r>
              <a:rPr lang="en-GB" sz="2400" dirty="0" err="1"/>
              <a:t>uri</a:t>
            </a:r>
            <a:r>
              <a:rPr lang="en-GB" sz="2400" dirty="0"/>
              <a:t>-query </a:t>
            </a:r>
            <a:r>
              <a:rPr lang="en-GB" sz="2400" dirty="0" err="1"/>
              <a:t>sc</a:t>
            </a:r>
            <a:r>
              <a:rPr lang="en-GB" sz="2400" dirty="0"/>
              <a:t>-status </a:t>
            </a:r>
            <a:r>
              <a:rPr lang="en-GB" sz="2400" dirty="0" err="1"/>
              <a:t>sc</a:t>
            </a:r>
            <a:r>
              <a:rPr lang="en-GB" sz="2400" dirty="0"/>
              <a:t>-bytes </a:t>
            </a:r>
            <a:r>
              <a:rPr lang="en-GB" sz="2400" dirty="0" err="1"/>
              <a:t>cs</a:t>
            </a:r>
            <a:r>
              <a:rPr lang="en-GB" sz="2400" dirty="0"/>
              <a:t>-version </a:t>
            </a:r>
            <a:r>
              <a:rPr lang="en-GB" sz="2400" dirty="0" err="1"/>
              <a:t>cs</a:t>
            </a:r>
            <a:r>
              <a:rPr lang="en-GB" sz="2400" dirty="0"/>
              <a:t>(User-Agent) </a:t>
            </a:r>
            <a:r>
              <a:rPr lang="en-GB" sz="2400" dirty="0" err="1"/>
              <a:t>cs</a:t>
            </a:r>
            <a:r>
              <a:rPr lang="en-GB" sz="2400" dirty="0"/>
              <a:t>(Cookie) </a:t>
            </a:r>
            <a:r>
              <a:rPr lang="en-GB" sz="2400" dirty="0" err="1"/>
              <a:t>cs</a:t>
            </a:r>
            <a:r>
              <a:rPr lang="en-GB" sz="2400" dirty="0"/>
              <a:t>(</a:t>
            </a:r>
            <a:r>
              <a:rPr lang="en-GB" sz="2400" dirty="0" err="1"/>
              <a:t>Referer</a:t>
            </a:r>
            <a:r>
              <a:rPr lang="en-GB" sz="2400" dirty="0"/>
              <a:t>) </a:t>
            </a:r>
            <a:r>
              <a:rPr lang="en-GB" sz="2400" dirty="0" err="1"/>
              <a:t>dcs</a:t>
            </a:r>
            <a:r>
              <a:rPr lang="en-GB" sz="2400" dirty="0"/>
              <a:t>-geo </a:t>
            </a:r>
            <a:r>
              <a:rPr lang="en-GB" sz="2400" dirty="0" err="1"/>
              <a:t>dcs-dns</a:t>
            </a:r>
            <a:r>
              <a:rPr lang="en-GB" sz="2400" dirty="0"/>
              <a:t> origin-id </a:t>
            </a:r>
            <a:r>
              <a:rPr lang="en-GB" sz="2400" dirty="0" err="1" smtClean="0"/>
              <a:t>dcs</a:t>
            </a:r>
            <a:r>
              <a:rPr lang="en-GB" sz="2400" dirty="0" smtClean="0"/>
              <a:t>-id</a:t>
            </a:r>
            <a:endParaRPr lang="en-GB" sz="2400" dirty="0"/>
          </a:p>
          <a:p>
            <a:pPr marL="0" lvl="1" indent="0">
              <a:buNone/>
            </a:pP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% </a:t>
            </a:r>
            <a:r>
              <a:rPr lang="en-GB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 2014-12.log | </a:t>
            </a: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cut -d" " -f3 | sort | </a:t>
            </a:r>
            <a:r>
              <a:rPr lang="en-GB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</a:t>
            </a: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GB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pPr marL="0" lvl="1" indent="0">
              <a:buNone/>
            </a:pPr>
            <a:r>
              <a:rPr lang="en-GB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  8695</a:t>
            </a:r>
          </a:p>
          <a:p>
            <a:pPr marL="0" lvl="1" indent="0">
              <a:buNone/>
            </a:pPr>
            <a:endParaRPr lang="en-GB" sz="2400" dirty="0" smtClean="0"/>
          </a:p>
          <a:p>
            <a:r>
              <a:rPr lang="en-GB" dirty="0" smtClean="0"/>
              <a:t>What are the top 5 IP </a:t>
            </a:r>
            <a:r>
              <a:rPr lang="en-GB" dirty="0"/>
              <a:t>addresses </a:t>
            </a:r>
            <a:r>
              <a:rPr lang="en-GB" dirty="0" smtClean="0"/>
              <a:t>by hits?</a:t>
            </a:r>
            <a:endParaRPr lang="en-GB" dirty="0"/>
          </a:p>
          <a:p>
            <a:pPr marL="0" lvl="1" indent="0">
              <a:buNone/>
            </a:pPr>
            <a:r>
              <a:rPr lang="en-GB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%  </a:t>
            </a:r>
            <a:r>
              <a:rPr lang="en-GB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 2014-12.log </a:t>
            </a:r>
            <a:r>
              <a:rPr lang="en-GB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| cut -d" " -f3 | sort | </a:t>
            </a:r>
            <a:r>
              <a:rPr lang="en-GB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</a:t>
            </a:r>
            <a:r>
              <a:rPr lang="en-GB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-c | sort -nr | head -n5</a:t>
            </a:r>
          </a:p>
          <a:p>
            <a:pPr marL="0" lvl="1" indent="0">
              <a:buNone/>
            </a:pPr>
            <a:r>
              <a:rPr lang="en-GB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1110 91.214.5.128</a:t>
            </a:r>
          </a:p>
          <a:p>
            <a:pPr marL="0" lvl="1" indent="0">
              <a:buNone/>
            </a:pPr>
            <a:r>
              <a:rPr lang="en-GB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840 193.108.78.10</a:t>
            </a:r>
          </a:p>
          <a:p>
            <a:pPr marL="0" lvl="1" indent="0">
              <a:buNone/>
            </a:pPr>
            <a:r>
              <a:rPr lang="en-GB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730 193.108.73.47</a:t>
            </a:r>
          </a:p>
          <a:p>
            <a:pPr marL="0" lvl="1" indent="0">
              <a:buNone/>
            </a:pPr>
            <a:r>
              <a:rPr lang="en-GB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184 203.112.87.138</a:t>
            </a:r>
          </a:p>
          <a:p>
            <a:pPr marL="0" lvl="1" indent="0">
              <a:buNone/>
            </a:pPr>
            <a:r>
              <a:rPr lang="en-GB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 173 203.112.87.220</a:t>
            </a:r>
          </a:p>
          <a:p>
            <a:pPr marL="0" lvl="1" indent="0">
              <a:buNone/>
            </a:pPr>
            <a:endParaRPr lang="en-GB" sz="2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13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(A Note on Regular Expressions)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Best learn to love these</a:t>
            </a:r>
          </a:p>
          <a:p>
            <a:pPr lvl="1"/>
            <a:r>
              <a:rPr lang="en-GB" dirty="0" smtClean="0"/>
              <a:t>. is any character.</a:t>
            </a:r>
          </a:p>
          <a:p>
            <a:pPr lvl="1"/>
            <a:r>
              <a:rPr lang="en-GB" dirty="0" smtClean="0"/>
              <a:t>\ escapes a character that has a meaning  i.e. \. is a literal full stop</a:t>
            </a:r>
          </a:p>
          <a:p>
            <a:pPr lvl="1"/>
            <a:r>
              <a:rPr lang="en-GB" dirty="0" smtClean="0"/>
              <a:t>* Matches 0 or more characters</a:t>
            </a:r>
          </a:p>
          <a:p>
            <a:pPr lvl="1"/>
            <a:r>
              <a:rPr lang="en-GB" dirty="0" smtClean="0"/>
              <a:t>+ Matches 1 or more characters</a:t>
            </a:r>
          </a:p>
          <a:p>
            <a:pPr lvl="1"/>
            <a:r>
              <a:rPr lang="en-GB" dirty="0" smtClean="0"/>
              <a:t>? Matches 0 or 1 </a:t>
            </a:r>
            <a:r>
              <a:rPr lang="en-GB" dirty="0" smtClean="0"/>
              <a:t>characters</a:t>
            </a:r>
          </a:p>
          <a:p>
            <a:pPr lvl="1"/>
            <a:r>
              <a:rPr lang="en-GB" dirty="0" smtClean="0"/>
              <a:t>^ Starts With</a:t>
            </a:r>
          </a:p>
          <a:p>
            <a:pPr lvl="1"/>
            <a:r>
              <a:rPr lang="en-GB" dirty="0" smtClean="0"/>
              <a:t>$ Ends With</a:t>
            </a:r>
            <a:endParaRPr lang="en-GB" dirty="0" smtClean="0"/>
          </a:p>
          <a:p>
            <a:pPr lvl="1"/>
            <a:r>
              <a:rPr lang="en-GB" dirty="0" smtClean="0"/>
              <a:t>[ ] matches a list or group of </a:t>
            </a:r>
            <a:r>
              <a:rPr lang="en-GB" dirty="0" err="1" smtClean="0"/>
              <a:t>charcaters</a:t>
            </a:r>
            <a:r>
              <a:rPr lang="en-GB" dirty="0" smtClean="0"/>
              <a:t> (e.g. [A-</a:t>
            </a:r>
            <a:r>
              <a:rPr lang="en-GB" dirty="0" err="1" smtClean="0"/>
              <a:t>Za</a:t>
            </a:r>
            <a:r>
              <a:rPr lang="en-GB" dirty="0" smtClean="0"/>
              <a:t>-z] any letter)</a:t>
            </a:r>
          </a:p>
          <a:p>
            <a:pPr lvl="1"/>
            <a:r>
              <a:rPr lang="en-GB" dirty="0" smtClean="0"/>
              <a:t>( ) groups and captures characters</a:t>
            </a:r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46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3: Fixing The Quotes/Date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 cat test.csv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Joe Bloggs,56.78,05/12/2014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Bill 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Bloggs,123.99,12/06/2014</a:t>
            </a:r>
          </a:p>
          <a:p>
            <a:pPr marL="0" indent="0">
              <a:buNone/>
            </a:pP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%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sed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's/[[: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alnum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:] /\.]*/"&amp;"/g' 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test.csv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"Joe Bloggs","56.78","05/12/2014"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"Bill Bloggs","123.99","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12/06/2014“</a:t>
            </a:r>
          </a:p>
          <a:p>
            <a:pPr marL="0" indent="0">
              <a:buNone/>
            </a:pPr>
            <a:endParaRPr lang="en-GB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sed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's/[[: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alnum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:] /\.]*/"&amp;"/g' 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test.csv 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GB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sed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's|\(..\)/\(..\)/\(....\)|\3-\2-\1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</a:t>
            </a: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GB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GB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"Joe Bloggs","56.78","2014-12-05"</a:t>
            </a:r>
          </a:p>
          <a:p>
            <a:pPr marL="0" indent="0">
              <a:buNone/>
            </a:pPr>
            <a:r>
              <a:rPr lang="en-GB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"Bill Bloggs","123.99","2014-06-12"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16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4: Clean &amp; Database Load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at input.csv 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</a:p>
          <a:p>
            <a:pPr marL="0" indent="0">
              <a:buNone/>
            </a:pP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'^[0-9]' 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's/,,/,NULL,/g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\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's/[^[:print:]]//g' \</a:t>
            </a:r>
          </a:p>
          <a:p>
            <a:pPr marL="0" indent="0">
              <a:buNone/>
            </a:pP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GB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psql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 "\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copy </a:t>
            </a:r>
            <a:r>
              <a:rPr lang="en-GB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mytable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with delimiter '</a:t>
            </a:r>
            <a:r>
              <a:rPr lang="en-GB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,'" 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01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5: Basic Scripting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#!/bin/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DATE=`date -v -1d +%Y-%m-%d`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SOURCE="input-$DATE.zip"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LOGFILE="$DATE.log"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sftp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-b /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username@host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2&gt;&amp;1 &gt;&gt;$LOGFILE &lt;&lt;EOF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cd incoming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get $SOURCE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if [ ! -f "$SOURCE" ]; then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echo "Source file $SOURCE not found" &gt;&gt; $LOGFILE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exit 99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fi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unzip $SOURCE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echo "Source file $SOURCE successfully downloaded and decompressed" &gt;&gt; $LOGFILE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41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800" dirty="0" smtClean="0"/>
              <a:t>UNIX Fundamentals:</a:t>
            </a:r>
          </a:p>
          <a:p>
            <a:pPr lvl="1"/>
            <a:r>
              <a:rPr lang="en-GB" sz="2400" dirty="0">
                <a:hlinkClick r:id="rId2"/>
              </a:rPr>
              <a:t>http://freeengineer.org/learnUNIXin10minutes.html</a:t>
            </a:r>
          </a:p>
          <a:p>
            <a:pPr lvl="1"/>
            <a:r>
              <a:rPr lang="en-GB" sz="2400" dirty="0" smtClean="0">
                <a:hlinkClick r:id="rId2"/>
              </a:rPr>
              <a:t>http</a:t>
            </a:r>
            <a:r>
              <a:rPr lang="en-GB" sz="2400" dirty="0">
                <a:hlinkClick r:id="rId2"/>
              </a:rPr>
              <a:t>://www.ee.surrey.ac.uk/Teaching/Unix</a:t>
            </a:r>
            <a:r>
              <a:rPr lang="en-GB" sz="2400" dirty="0" smtClean="0">
                <a:hlinkClick r:id="rId2"/>
              </a:rPr>
              <a:t>/</a:t>
            </a:r>
            <a:endParaRPr lang="en-GB" sz="2400" dirty="0" smtClean="0"/>
          </a:p>
          <a:p>
            <a:r>
              <a:rPr lang="en-GB" sz="2800" dirty="0" smtClean="0"/>
              <a:t>Cheat Sheet:</a:t>
            </a:r>
          </a:p>
          <a:p>
            <a:pPr lvl="1"/>
            <a:r>
              <a:rPr lang="en-GB" sz="2400" dirty="0">
                <a:hlinkClick r:id="rId3"/>
              </a:rPr>
              <a:t>http://</a:t>
            </a:r>
            <a:r>
              <a:rPr lang="en-GB" sz="2400" dirty="0" smtClean="0">
                <a:hlinkClick r:id="rId3"/>
              </a:rPr>
              <a:t>www.pixelbeat.org/cmdline.html</a:t>
            </a:r>
            <a:endParaRPr lang="en-GB" sz="2400" dirty="0" smtClean="0"/>
          </a:p>
          <a:p>
            <a:r>
              <a:rPr lang="en-GB" sz="2800" dirty="0" smtClean="0"/>
              <a:t>Basic Analytics Applications</a:t>
            </a:r>
          </a:p>
          <a:p>
            <a:pPr lvl="1"/>
            <a:r>
              <a:rPr lang="en-GB" sz="2400" dirty="0">
                <a:hlinkClick r:id="rId4"/>
              </a:rPr>
              <a:t>http://www.gregreda.com/2013/07/15/unix-commands-for-data-science</a:t>
            </a:r>
            <a:r>
              <a:rPr lang="en-GB" sz="2400" dirty="0" smtClean="0">
                <a:hlinkClick r:id="rId4"/>
              </a:rPr>
              <a:t>/</a:t>
            </a:r>
            <a:endParaRPr lang="en-GB" sz="2400" dirty="0"/>
          </a:p>
          <a:p>
            <a:r>
              <a:rPr lang="en-GB" sz="2800" dirty="0" smtClean="0"/>
              <a:t>Regular Expressions:</a:t>
            </a:r>
          </a:p>
          <a:p>
            <a:pPr lvl="1"/>
            <a:r>
              <a:rPr lang="en-GB" sz="2400" dirty="0">
                <a:hlinkClick r:id="rId5"/>
              </a:rPr>
              <a:t>http://</a:t>
            </a:r>
            <a:r>
              <a:rPr lang="en-GB" sz="2400" dirty="0" smtClean="0">
                <a:hlinkClick r:id="rId5"/>
              </a:rPr>
              <a:t>www.lunametrics.com/regex-book/Regular-Expressions-Google-Analytics.pdf</a:t>
            </a:r>
            <a:endParaRPr lang="en-GB" sz="2400" dirty="0" smtClean="0"/>
          </a:p>
          <a:p>
            <a:pPr lvl="1"/>
            <a:r>
              <a:rPr lang="en-GB" sz="2400" dirty="0">
                <a:hlinkClick r:id="rId6"/>
              </a:rPr>
              <a:t>http://www.regexr.com</a:t>
            </a:r>
            <a:r>
              <a:rPr lang="en-GB" sz="2400" dirty="0" smtClean="0">
                <a:hlinkClick r:id="rId6"/>
              </a:rPr>
              <a:t>/</a:t>
            </a:r>
            <a:endParaRPr lang="en-GB" sz="2400" dirty="0"/>
          </a:p>
          <a:p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36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 this a 1970s tribute presentation?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620256"/>
              </p:ext>
            </p:extLst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897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*NIX relevant to analytics?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2836911"/>
          </a:xfrm>
        </p:spPr>
        <p:txBody>
          <a:bodyPr/>
          <a:lstStyle/>
          <a:p>
            <a:r>
              <a:rPr lang="en-GB" dirty="0" smtClean="0"/>
              <a:t>Most input data is crap. And increasingly large.</a:t>
            </a:r>
          </a:p>
          <a:p>
            <a:r>
              <a:rPr lang="en-GB" dirty="0" smtClean="0"/>
              <a:t>Requires data processing:</a:t>
            </a:r>
          </a:p>
          <a:p>
            <a:pPr lvl="1"/>
            <a:r>
              <a:rPr lang="en-GB" dirty="0"/>
              <a:t>S</a:t>
            </a:r>
            <a:r>
              <a:rPr lang="en-GB" dirty="0" smtClean="0"/>
              <a:t>equences </a:t>
            </a:r>
            <a:r>
              <a:rPr lang="en-GB" dirty="0"/>
              <a:t>of </a:t>
            </a:r>
            <a:r>
              <a:rPr lang="en-GB" dirty="0" smtClean="0"/>
              <a:t>transformations</a:t>
            </a:r>
          </a:p>
          <a:p>
            <a:pPr lvl="1"/>
            <a:r>
              <a:rPr lang="en-GB" dirty="0" smtClean="0"/>
              <a:t>Reproducibility</a:t>
            </a:r>
          </a:p>
          <a:p>
            <a:pPr lvl="1"/>
            <a:r>
              <a:rPr lang="en-GB" dirty="0" smtClean="0"/>
              <a:t>Flexibility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873664529"/>
              </p:ext>
            </p:extLst>
          </p:nvPr>
        </p:nvGraphicFramePr>
        <p:xfrm>
          <a:off x="609600" y="4581128"/>
          <a:ext cx="10887000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189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 I have it/how do I get *NIX?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You might have it already:</a:t>
            </a:r>
          </a:p>
          <a:p>
            <a:pPr lvl="1"/>
            <a:r>
              <a:rPr lang="en-GB" dirty="0" smtClean="0"/>
              <a:t>Max OS X, Android, …</a:t>
            </a:r>
          </a:p>
          <a:p>
            <a:r>
              <a:rPr lang="en-GB" dirty="0" smtClean="0"/>
              <a:t>Linux</a:t>
            </a:r>
          </a:p>
          <a:p>
            <a:pPr lvl="1"/>
            <a:r>
              <a:rPr lang="en-GB" dirty="0" smtClean="0"/>
              <a:t>Stick on an old PC</a:t>
            </a:r>
          </a:p>
          <a:p>
            <a:pPr lvl="2"/>
            <a:r>
              <a:rPr lang="en-GB" dirty="0" smtClean="0"/>
              <a:t>E.g. </a:t>
            </a:r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://www.ubuntu.com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pPr lvl="1"/>
            <a:r>
              <a:rPr lang="en-GB" dirty="0" smtClean="0"/>
              <a:t>12 </a:t>
            </a:r>
            <a:r>
              <a:rPr lang="en-GB" dirty="0"/>
              <a:t>months free on </a:t>
            </a:r>
            <a:r>
              <a:rPr lang="en-GB" dirty="0" smtClean="0"/>
              <a:t>AWS</a:t>
            </a:r>
          </a:p>
          <a:p>
            <a:pPr lvl="2"/>
            <a:r>
              <a:rPr lang="en-GB" dirty="0" smtClean="0">
                <a:hlinkClick r:id="rId3"/>
              </a:rPr>
              <a:t>http</a:t>
            </a:r>
            <a:r>
              <a:rPr lang="en-GB" dirty="0">
                <a:hlinkClick r:id="rId3"/>
              </a:rPr>
              <a:t>://aws.amazon.com/free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r>
              <a:rPr lang="en-GB" dirty="0"/>
              <a:t>Windows</a:t>
            </a:r>
          </a:p>
          <a:p>
            <a:pPr lvl="1"/>
            <a:r>
              <a:rPr lang="en-GB" dirty="0" err="1"/>
              <a:t>MinGW</a:t>
            </a:r>
            <a:r>
              <a:rPr lang="en-GB" dirty="0"/>
              <a:t>/MSYS ports of all the common command line </a:t>
            </a:r>
            <a:r>
              <a:rPr lang="en-GB" dirty="0" smtClean="0"/>
              <a:t>tools</a:t>
            </a:r>
          </a:p>
          <a:p>
            <a:pPr lvl="2"/>
            <a:r>
              <a:rPr lang="en-GB" dirty="0">
                <a:hlinkClick r:id="rId4"/>
              </a:rPr>
              <a:t>http://www.mingw.org</a:t>
            </a:r>
            <a:r>
              <a:rPr lang="en-GB" dirty="0" smtClean="0">
                <a:hlinkClick r:id="rId4"/>
              </a:rPr>
              <a:t>/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62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 Key UNIX Principles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Small is Beautiful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Everything is a Filter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Silence is Golden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55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Principle 1: Small is Beautiful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UNIX command does </a:t>
            </a:r>
            <a:r>
              <a:rPr lang="en-GB" b="1" dirty="0" smtClean="0"/>
              <a:t>one </a:t>
            </a:r>
            <a:r>
              <a:rPr lang="en-GB" dirty="0" smtClean="0"/>
              <a:t>simple thing </a:t>
            </a:r>
            <a:r>
              <a:rPr lang="en-GB" b="1" dirty="0" smtClean="0"/>
              <a:t>efficiently</a:t>
            </a:r>
          </a:p>
          <a:p>
            <a:pPr lvl="1"/>
            <a:r>
              <a:rPr lang="en-GB" b="1" dirty="0" err="1"/>
              <a:t>l</a:t>
            </a:r>
            <a:r>
              <a:rPr lang="en-GB" b="1" dirty="0" err="1" smtClean="0"/>
              <a:t>s</a:t>
            </a:r>
            <a:r>
              <a:rPr lang="en-GB" b="1" dirty="0" smtClean="0"/>
              <a:t>: </a:t>
            </a:r>
            <a:r>
              <a:rPr lang="en-GB" dirty="0" smtClean="0"/>
              <a:t>lists files in the current directory</a:t>
            </a:r>
            <a:endParaRPr lang="en-GB" b="1" dirty="0" smtClean="0"/>
          </a:p>
          <a:p>
            <a:pPr lvl="1"/>
            <a:r>
              <a:rPr lang="en-GB" b="1" dirty="0"/>
              <a:t>c</a:t>
            </a:r>
            <a:r>
              <a:rPr lang="en-GB" b="1" dirty="0" smtClean="0"/>
              <a:t>at</a:t>
            </a:r>
            <a:r>
              <a:rPr lang="en-GB" dirty="0" smtClean="0"/>
              <a:t>: concatenates files together</a:t>
            </a:r>
            <a:endParaRPr lang="en-GB" b="1" dirty="0" smtClean="0"/>
          </a:p>
          <a:p>
            <a:pPr lvl="1"/>
            <a:r>
              <a:rPr lang="en-GB" b="1" dirty="0"/>
              <a:t>s</a:t>
            </a:r>
            <a:r>
              <a:rPr lang="en-GB" b="1" dirty="0" smtClean="0"/>
              <a:t>ort</a:t>
            </a:r>
            <a:r>
              <a:rPr lang="en-GB" dirty="0" smtClean="0"/>
              <a:t>: </a:t>
            </a:r>
            <a:r>
              <a:rPr lang="en-GB" dirty="0" err="1" smtClean="0"/>
              <a:t>er</a:t>
            </a:r>
            <a:r>
              <a:rPr lang="en-GB" dirty="0" smtClean="0"/>
              <a:t>, sorts stuff</a:t>
            </a:r>
            <a:endParaRPr lang="en-GB" b="1" dirty="0" smtClean="0"/>
          </a:p>
          <a:p>
            <a:pPr lvl="1"/>
            <a:r>
              <a:rPr lang="en-GB" b="1" dirty="0" err="1"/>
              <a:t>u</a:t>
            </a:r>
            <a:r>
              <a:rPr lang="en-GB" b="1" dirty="0" err="1" smtClean="0"/>
              <a:t>niq</a:t>
            </a:r>
            <a:r>
              <a:rPr lang="en-GB" b="1" dirty="0" smtClean="0"/>
              <a:t>:</a:t>
            </a:r>
            <a:r>
              <a:rPr lang="en-GB" dirty="0" smtClean="0"/>
              <a:t> de-duplicates stuff</a:t>
            </a:r>
          </a:p>
          <a:p>
            <a:pPr lvl="1"/>
            <a:r>
              <a:rPr lang="en-GB" b="1" dirty="0" err="1"/>
              <a:t>g</a:t>
            </a:r>
            <a:r>
              <a:rPr lang="en-GB" b="1" dirty="0" err="1" smtClean="0"/>
              <a:t>rep</a:t>
            </a:r>
            <a:r>
              <a:rPr lang="en-GB" b="1" dirty="0" smtClean="0"/>
              <a:t>:</a:t>
            </a:r>
            <a:r>
              <a:rPr lang="en-GB" dirty="0" smtClean="0"/>
              <a:t> search/filter on steroids</a:t>
            </a:r>
            <a:endParaRPr lang="en-GB" b="1" dirty="0" smtClean="0"/>
          </a:p>
          <a:p>
            <a:pPr lvl="1"/>
            <a:r>
              <a:rPr lang="en-GB" b="1" dirty="0" err="1"/>
              <a:t>s</a:t>
            </a:r>
            <a:r>
              <a:rPr lang="en-GB" b="1" dirty="0" err="1" smtClean="0"/>
              <a:t>ed</a:t>
            </a:r>
            <a:r>
              <a:rPr lang="en-GB" b="1" dirty="0" smtClean="0"/>
              <a:t>: </a:t>
            </a:r>
            <a:r>
              <a:rPr lang="en-GB" dirty="0" smtClean="0"/>
              <a:t>search and replace on steroids</a:t>
            </a:r>
          </a:p>
          <a:p>
            <a:pPr lvl="1"/>
            <a:r>
              <a:rPr lang="en-GB" b="1" dirty="0" err="1" smtClean="0"/>
              <a:t>awk</a:t>
            </a:r>
            <a:r>
              <a:rPr lang="en-GB" b="1" dirty="0" smtClean="0"/>
              <a:t>: </a:t>
            </a:r>
            <a:r>
              <a:rPr lang="en-GB" dirty="0" smtClean="0"/>
              <a:t>calculator on steroids</a:t>
            </a:r>
            <a:endParaRPr lang="en-GB" b="1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76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contrast to…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One tool that does lots of things badly.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7</a:t>
            </a:fld>
            <a:endParaRPr lang="en-GB"/>
          </a:p>
        </p:txBody>
      </p:sp>
      <p:pic>
        <p:nvPicPr>
          <p:cNvPr id="1028" name="Picture 4" descr="http://upload.wikimedia.org/wikipedia/en/9/91/Microsoft_Office_Excel_200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2276872"/>
            <a:ext cx="5760640" cy="3963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94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Curve Disclaimer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Commands are named to minimise typing (not </a:t>
            </a:r>
            <a:r>
              <a:rPr lang="en-GB" i="1" dirty="0" smtClean="0"/>
              <a:t>deliberately</a:t>
            </a:r>
            <a:r>
              <a:rPr lang="en-GB" dirty="0"/>
              <a:t> </a:t>
            </a:r>
            <a:r>
              <a:rPr lang="en-GB" dirty="0" smtClean="0"/>
              <a:t>maximise obfuscation!)</a:t>
            </a:r>
          </a:p>
          <a:p>
            <a:pPr lvl="1"/>
            <a:r>
              <a:rPr lang="en-GB" dirty="0" err="1"/>
              <a:t>l</a:t>
            </a:r>
            <a:r>
              <a:rPr lang="en-GB" dirty="0" err="1" smtClean="0"/>
              <a:t>s</a:t>
            </a:r>
            <a:r>
              <a:rPr lang="en-GB" dirty="0" smtClean="0"/>
              <a:t> = list</a:t>
            </a:r>
          </a:p>
          <a:p>
            <a:pPr lvl="1"/>
            <a:r>
              <a:rPr lang="en-GB" dirty="0" smtClean="0"/>
              <a:t>mv = move</a:t>
            </a:r>
          </a:p>
          <a:p>
            <a:pPr lvl="1"/>
            <a:r>
              <a:rPr lang="en-GB" dirty="0" err="1" smtClean="0"/>
              <a:t>cp</a:t>
            </a:r>
            <a:r>
              <a:rPr lang="en-GB" dirty="0" smtClean="0"/>
              <a:t> = copy</a:t>
            </a:r>
          </a:p>
          <a:p>
            <a:pPr lvl="1"/>
            <a:r>
              <a:rPr lang="en-GB" dirty="0" err="1" smtClean="0"/>
              <a:t>pwd</a:t>
            </a:r>
            <a:r>
              <a:rPr lang="en-GB" dirty="0" smtClean="0"/>
              <a:t> = present working directory</a:t>
            </a:r>
          </a:p>
          <a:p>
            <a:endParaRPr lang="en-GB" dirty="0"/>
          </a:p>
          <a:p>
            <a:r>
              <a:rPr lang="en-GB" dirty="0"/>
              <a:t>m</a:t>
            </a:r>
            <a:r>
              <a:rPr lang="en-GB" dirty="0" smtClean="0"/>
              <a:t>an [command] is your friend – the manual pages</a:t>
            </a:r>
          </a:p>
          <a:p>
            <a:pPr lvl="1"/>
            <a:r>
              <a:rPr lang="en-GB" dirty="0" smtClean="0"/>
              <a:t>E.g. man </a:t>
            </a:r>
            <a:r>
              <a:rPr lang="en-GB" dirty="0" err="1" smtClean="0"/>
              <a:t>ls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11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Principle 2: Everything is a Filter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Pretty much every command can take an input and generate an output based on that input.</a:t>
            </a:r>
          </a:p>
          <a:p>
            <a:pPr lvl="1"/>
            <a:r>
              <a:rPr lang="en-GB" dirty="0" smtClean="0"/>
              <a:t>This is rather good for data processing!</a:t>
            </a:r>
          </a:p>
          <a:p>
            <a:r>
              <a:rPr lang="en-GB" dirty="0" smtClean="0"/>
              <a:t>Key punctuation:</a:t>
            </a:r>
          </a:p>
          <a:p>
            <a:pPr lvl="1"/>
            <a:r>
              <a:rPr lang="en-GB" dirty="0" smtClean="0"/>
              <a:t>| chains output of one command to input of the next</a:t>
            </a:r>
          </a:p>
          <a:p>
            <a:pPr lvl="1"/>
            <a:r>
              <a:rPr lang="en-GB" dirty="0" smtClean="0"/>
              <a:t>&gt; redirects output to a file (or device)</a:t>
            </a:r>
          </a:p>
          <a:p>
            <a:r>
              <a:rPr lang="en-GB" dirty="0" smtClean="0"/>
              <a:t>Example:</a:t>
            </a:r>
          </a:p>
          <a:p>
            <a:pPr lvl="1"/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 myfile.txt | sort | 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uniq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sorted-and-deduplicated.txt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B3F7C-81AD-4E33-AEA3-2AE6DA347644}" type="datetime4">
              <a:rPr lang="en-GB" smtClean="0"/>
              <a:t>14 March 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Lynchpin Analytics Limited, All Rights Reserved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FFD02-3C2E-44AE-8EAE-F9815BCD5F7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39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Lynchpin Blank Presentation</Template>
  <TotalTime>430</TotalTime>
  <Words>1173</Words>
  <Application>Microsoft Office PowerPoint</Application>
  <PresentationFormat>Widescreen</PresentationFormat>
  <Paragraphs>226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Courier New</vt:lpstr>
      <vt:lpstr>Office Theme</vt:lpstr>
      <vt:lpstr>MeasureCamp VI *NIX for ETL</vt:lpstr>
      <vt:lpstr>Is this a 1970s tribute presentation?</vt:lpstr>
      <vt:lpstr>Why is *NIX relevant to analytics?</vt:lpstr>
      <vt:lpstr>Do I have it/how do I get *NIX?</vt:lpstr>
      <vt:lpstr>3 Key UNIX Principles</vt:lpstr>
      <vt:lpstr>Principle 1: Small is Beautiful</vt:lpstr>
      <vt:lpstr>In contrast to…</vt:lpstr>
      <vt:lpstr>Learning Curve Disclaimer</vt:lpstr>
      <vt:lpstr>Principle 2: Everything is a Filter</vt:lpstr>
      <vt:lpstr>Terry Pratchett Tribute Slide</vt:lpstr>
      <vt:lpstr>Key Principle 3: Silence is Golden</vt:lpstr>
      <vt:lpstr>Example 1: Quick Line/Field Count</vt:lpstr>
      <vt:lpstr>Example 1: Quick Line/Field Count</vt:lpstr>
      <vt:lpstr>Example 2: Quick &amp; Dirty Sums</vt:lpstr>
      <vt:lpstr>(A Note on Regular Expressions)</vt:lpstr>
      <vt:lpstr>Example 3: Fixing The Quotes/Date</vt:lpstr>
      <vt:lpstr>Example 4: Clean &amp; Database Load</vt:lpstr>
      <vt:lpstr>Example 5: Basic Scripting</vt:lpstr>
      <vt:lpstr>Resources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*NIX for ETL</dc:title>
  <dc:creator>Andrew Hood</dc:creator>
  <cp:lastModifiedBy>Andrew Hood</cp:lastModifiedBy>
  <cp:revision>28</cp:revision>
  <dcterms:created xsi:type="dcterms:W3CDTF">2015-03-13T10:53:41Z</dcterms:created>
  <dcterms:modified xsi:type="dcterms:W3CDTF">2015-03-14T13:09:14Z</dcterms:modified>
</cp:coreProperties>
</file>